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18"/>
  </p:notesMasterIdLst>
  <p:sldIdLst>
    <p:sldId id="256" r:id="rId3"/>
    <p:sldId id="2142533856" r:id="rId4"/>
    <p:sldId id="331" r:id="rId5"/>
    <p:sldId id="376" r:id="rId6"/>
    <p:sldId id="395" r:id="rId7"/>
    <p:sldId id="381" r:id="rId8"/>
    <p:sldId id="385" r:id="rId9"/>
    <p:sldId id="391" r:id="rId10"/>
    <p:sldId id="392" r:id="rId11"/>
    <p:sldId id="393" r:id="rId12"/>
    <p:sldId id="394" r:id="rId13"/>
    <p:sldId id="318" r:id="rId14"/>
    <p:sldId id="2142533820" r:id="rId15"/>
    <p:sldId id="2142533849" r:id="rId16"/>
    <p:sldId id="320"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we Stephan" initials="US" lastIdx="2" clrIdx="0">
    <p:extLst>
      <p:ext uri="{19B8F6BF-5375-455C-9EA6-DF929625EA0E}">
        <p15:presenceInfo xmlns:p15="http://schemas.microsoft.com/office/powerpoint/2012/main" userId="S-1-5-21-4043871801-1685288247-4074252791-20239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D94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6096" autoAdjust="0"/>
  </p:normalViewPr>
  <p:slideViewPr>
    <p:cSldViewPr snapToGrid="0">
      <p:cViewPr varScale="1">
        <p:scale>
          <a:sx n="47" d="100"/>
          <a:sy n="47" d="100"/>
        </p:scale>
        <p:origin x="54" y="978"/>
      </p:cViewPr>
      <p:guideLst>
        <p:guide orient="horz" pos="2160"/>
        <p:guide pos="3840"/>
      </p:guideLst>
    </p:cSldViewPr>
  </p:slideViewPr>
  <p:notesTextViewPr>
    <p:cViewPr>
      <p:scale>
        <a:sx n="3" d="2"/>
        <a:sy n="3" d="2"/>
      </p:scale>
      <p:origin x="0" y="0"/>
    </p:cViewPr>
  </p:notesTextViewPr>
  <p:sorterViewPr>
    <p:cViewPr>
      <p:scale>
        <a:sx n="130" d="100"/>
        <a:sy n="130" d="100"/>
      </p:scale>
      <p:origin x="0" y="-601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2AA93-48E5-4FD9-A0D0-6369A6B97732}" type="datetimeFigureOut">
              <a:rPr lang="sv-SE" smtClean="0"/>
              <a:t>2025-09-17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54E8F9-C841-4FBE-8B45-1EF4FD3C7756}" type="slidenum">
              <a:rPr lang="sv-SE" smtClean="0"/>
              <a:t>‹#›</a:t>
            </a:fld>
            <a:endParaRPr lang="sv-SE"/>
          </a:p>
        </p:txBody>
      </p:sp>
    </p:spTree>
    <p:extLst>
      <p:ext uri="{BB962C8B-B14F-4D97-AF65-F5344CB8AC3E}">
        <p14:creationId xmlns:p14="http://schemas.microsoft.com/office/powerpoint/2010/main" val="193507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54E8F9-C841-4FBE-8B45-1EF4FD3C7756}" type="slidenum">
              <a:rPr lang="sv-SE" smtClean="0"/>
              <a:t>1</a:t>
            </a:fld>
            <a:endParaRPr lang="sv-SE"/>
          </a:p>
        </p:txBody>
      </p:sp>
    </p:spTree>
    <p:extLst>
      <p:ext uri="{BB962C8B-B14F-4D97-AF65-F5344CB8AC3E}">
        <p14:creationId xmlns:p14="http://schemas.microsoft.com/office/powerpoint/2010/main" val="212568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800" b="1" dirty="0"/>
              <a:t>Startpunkten behöver vara snabb att ta fram </a:t>
            </a:r>
            <a:r>
              <a:rPr lang="sv-SE" sz="800" dirty="0"/>
              <a:t>för att inte fastna.  Vi rekommenderar här att man gör en enkel prioriteringslista.  </a:t>
            </a:r>
          </a:p>
          <a:p>
            <a:endParaRPr lang="sv-SE" sz="800" dirty="0"/>
          </a:p>
          <a:p>
            <a:r>
              <a:rPr lang="sv-SE" sz="800" dirty="0"/>
              <a:t>Det här jobbet </a:t>
            </a:r>
            <a:r>
              <a:rPr lang="sv-SE" sz="800" b="1" dirty="0"/>
              <a:t>kan göras centralt</a:t>
            </a:r>
            <a:r>
              <a:rPr lang="sv-SE" sz="800" dirty="0"/>
              <a:t> i kommunen men </a:t>
            </a:r>
            <a:r>
              <a:rPr lang="sv-SE" sz="800" b="1" dirty="0"/>
              <a:t>vi anser det är bäst om det görs av informationsägande verksamheterna själva!</a:t>
            </a:r>
          </a:p>
          <a:p>
            <a:endParaRPr lang="sv-SE" sz="800" dirty="0"/>
          </a:p>
          <a:p>
            <a:pPr marL="0" indent="0">
              <a:buFontTx/>
              <a:buNone/>
            </a:pPr>
            <a:r>
              <a:rPr lang="sv-SE" sz="800" dirty="0"/>
              <a:t>På lite sikt bör man gå igenom alla sina datamängder men om det känns för övermäktigt kan det man försöka sig på en prioritering för att få fram guldkornen</a:t>
            </a:r>
          </a:p>
          <a:p>
            <a:pPr marL="171450" lvl="0" indent="-171450">
              <a:buFontTx/>
              <a:buChar char="-"/>
            </a:pPr>
            <a:r>
              <a:rPr lang="sv-SE" sz="800" dirty="0"/>
              <a:t>Börja här (inte så överraskande) med de lågt hängande frukterna</a:t>
            </a:r>
          </a:p>
          <a:p>
            <a:pPr marL="628650" lvl="1" indent="-171450">
              <a:buFontTx/>
              <a:buChar char="-"/>
            </a:pPr>
            <a:r>
              <a:rPr lang="sv-SE" sz="800" dirty="0"/>
              <a:t>Ordna upp och dokumentera det som redan är publicerad idag</a:t>
            </a:r>
          </a:p>
          <a:p>
            <a:pPr marL="628650" lvl="1" indent="-171450">
              <a:buFontTx/>
              <a:buChar char="-"/>
            </a:pPr>
            <a:r>
              <a:rPr lang="sv-SE" sz="800" dirty="0"/>
              <a:t>Kolla vilka data som är enkelt att publicera eller som kommuner är ålagda att publicera</a:t>
            </a:r>
          </a:p>
          <a:p>
            <a:pPr marL="628650" lvl="1" indent="-171450">
              <a:buFontTx/>
              <a:buChar char="-"/>
            </a:pPr>
            <a:r>
              <a:rPr lang="sv-SE" sz="800" dirty="0"/>
              <a:t>Kolla i </a:t>
            </a:r>
            <a:r>
              <a:rPr lang="sv-SE" sz="800" dirty="0" err="1"/>
              <a:t>DIGGs</a:t>
            </a:r>
            <a:r>
              <a:rPr lang="sv-SE" sz="800" dirty="0"/>
              <a:t> dataportal vad andra publicerar och leta upp dessa datamängder</a:t>
            </a:r>
          </a:p>
          <a:p>
            <a:pPr marL="628650" lvl="1" indent="-171450">
              <a:buFontTx/>
              <a:buChar char="-"/>
            </a:pPr>
            <a:r>
              <a:rPr lang="sv-SE" sz="800" dirty="0"/>
              <a:t>Kolla behovslistorna som har tagits fram </a:t>
            </a:r>
          </a:p>
          <a:p>
            <a:pPr marL="1085850" lvl="2" indent="-171450">
              <a:buFontTx/>
              <a:buChar char="-"/>
            </a:pPr>
            <a:r>
              <a:rPr lang="sv-SE" sz="800" dirty="0"/>
              <a:t>DIGG har listor över internationell prioriterade datamängder och de som kallas värdefulla datamängder (Eus </a:t>
            </a:r>
            <a:r>
              <a:rPr lang="sv-SE" sz="800" dirty="0" err="1"/>
              <a:t>high</a:t>
            </a:r>
            <a:r>
              <a:rPr lang="sv-SE" sz="800" dirty="0"/>
              <a:t> </a:t>
            </a:r>
            <a:r>
              <a:rPr lang="sv-SE" sz="800" dirty="0" err="1"/>
              <a:t>value</a:t>
            </a:r>
            <a:r>
              <a:rPr lang="sv-SE" sz="800" dirty="0"/>
              <a:t> </a:t>
            </a:r>
            <a:r>
              <a:rPr lang="sv-SE" sz="800" dirty="0" err="1"/>
              <a:t>datasets</a:t>
            </a:r>
            <a:r>
              <a:rPr lang="sv-SE" sz="800" dirty="0"/>
              <a:t>)</a:t>
            </a:r>
          </a:p>
          <a:p>
            <a:pPr marL="1085850" lvl="2" indent="-171450">
              <a:buFontTx/>
              <a:buChar char="-"/>
            </a:pPr>
            <a:r>
              <a:rPr lang="sv-SE" sz="800" dirty="0"/>
              <a:t>Västra </a:t>
            </a:r>
            <a:r>
              <a:rPr lang="sv-SE" sz="800" dirty="0" err="1"/>
              <a:t>götalands</a:t>
            </a:r>
            <a:r>
              <a:rPr lang="sv-SE" sz="800" dirty="0"/>
              <a:t> regionen har en </a:t>
            </a:r>
            <a:r>
              <a:rPr lang="sv-SE" sz="800" dirty="0" err="1"/>
              <a:t>Top</a:t>
            </a:r>
            <a:r>
              <a:rPr lang="sv-SE" sz="800" dirty="0"/>
              <a:t> 100 lista som deras Dataverkstad har sammanställd</a:t>
            </a:r>
          </a:p>
          <a:p>
            <a:pPr marL="1085850" lvl="2" indent="-171450">
              <a:buFontTx/>
              <a:buChar char="-"/>
            </a:pPr>
            <a:r>
              <a:rPr lang="sv-SE" sz="800" dirty="0"/>
              <a:t>Det finns listor med vad små och medelstora företag behöver för kommunal data</a:t>
            </a:r>
          </a:p>
          <a:p>
            <a:pPr marL="1085850" lvl="2" indent="-171450">
              <a:buFontTx/>
              <a:buChar char="-"/>
            </a:pPr>
            <a:r>
              <a:rPr lang="sv-SE" sz="800" dirty="0"/>
              <a:t>Digital Vision Kista har sammanställt data som har nämnts i de användarfallen som vi hörde tidigare om </a:t>
            </a:r>
          </a:p>
          <a:p>
            <a:pPr marL="628650" lvl="1" indent="-171450">
              <a:buFontTx/>
              <a:buChar char="-"/>
            </a:pPr>
            <a:r>
              <a:rPr lang="sv-SE" sz="800" dirty="0"/>
              <a:t>Sedan får man kolla om och var dessa datamängder finns i den egna organisationen och försöka matcha de till behoven i listorna</a:t>
            </a:r>
          </a:p>
          <a:p>
            <a:pPr marL="171450" lvl="0" indent="-171450">
              <a:buFontTx/>
              <a:buChar char="-"/>
            </a:pPr>
            <a:r>
              <a:rPr lang="sv-SE" sz="800" dirty="0"/>
              <a:t>Sedan gör man en snabb nytto-analys  och värderar de potentiella nyttorna på en skala från 1-5 – från mycket lågt till mycket höga </a:t>
            </a:r>
          </a:p>
          <a:p>
            <a:pPr marL="171450" lvl="0" indent="-171450">
              <a:buFontTx/>
              <a:buChar char="-"/>
            </a:pPr>
            <a:r>
              <a:rPr lang="sv-SE" sz="800" dirty="0"/>
              <a:t>Det samma gör man för riskerna – det här är inget slutgiltigt utan används bara för den första prioriteringen, så fastna inte här</a:t>
            </a:r>
          </a:p>
          <a:p>
            <a:pPr marL="171450" lvl="0" indent="-171450">
              <a:buFontTx/>
              <a:buChar char="-"/>
            </a:pPr>
            <a:r>
              <a:rPr lang="sv-SE" sz="800" dirty="0"/>
              <a:t>Sedan plottar man ut både nyttorna och risker &amp; kostnaderna i en klassiskt prioriteringsmatris. </a:t>
            </a:r>
          </a:p>
          <a:p>
            <a:pPr marL="171450" lvl="0" indent="-171450">
              <a:buFontTx/>
              <a:buChar char="-"/>
            </a:pPr>
            <a:r>
              <a:rPr lang="sv-SE" sz="800" dirty="0"/>
              <a:t>De som man borde </a:t>
            </a:r>
            <a:r>
              <a:rPr lang="sv-SE" sz="800" b="1" dirty="0"/>
              <a:t>prioritera högst </a:t>
            </a:r>
            <a:r>
              <a:rPr lang="sv-SE" sz="800" dirty="0"/>
              <a:t>är de som hamnar i </a:t>
            </a:r>
            <a:r>
              <a:rPr lang="sv-SE" sz="800" b="1" dirty="0"/>
              <a:t>ruta 1 – </a:t>
            </a:r>
            <a:r>
              <a:rPr lang="sv-SE" sz="800" b="0" dirty="0"/>
              <a:t>de som har låga kostnader och risker men medför höga nyttor </a:t>
            </a:r>
          </a:p>
          <a:p>
            <a:pPr marL="171450" lvl="0" indent="-171450">
              <a:buFontTx/>
              <a:buChar char="-"/>
            </a:pPr>
            <a:r>
              <a:rPr lang="sv-SE" sz="800" b="1" dirty="0"/>
              <a:t>Dokumentera dessa prioriterade </a:t>
            </a:r>
            <a:r>
              <a:rPr lang="sv-SE" sz="800" dirty="0"/>
              <a:t>datamängder i vår katalog och </a:t>
            </a:r>
            <a:r>
              <a:rPr lang="sv-SE" sz="800" dirty="0" err="1"/>
              <a:t>och</a:t>
            </a:r>
            <a:r>
              <a:rPr lang="sv-SE" sz="800" dirty="0"/>
              <a:t> sammanställa allt vi vet om de idag</a:t>
            </a:r>
          </a:p>
          <a:p>
            <a:pPr marL="0" indent="0">
              <a:buFontTx/>
              <a:buNone/>
            </a:pPr>
            <a:r>
              <a:rPr lang="sv-SE" sz="800" dirty="0"/>
              <a:t>	- Som vi har hört tidigare är det minst ett namn, ett ID, en kort beskrivning,  sökvägen till data och namnen på den ansvariga operativa chefen samt namnet på den som kan mest om datamängden</a:t>
            </a:r>
          </a:p>
          <a:p>
            <a:endParaRPr lang="sv-SE" sz="800" dirty="0"/>
          </a:p>
          <a:p>
            <a:endParaRPr lang="sv-SE" sz="800" dirty="0"/>
          </a:p>
          <a:p>
            <a:r>
              <a:rPr lang="sv-SE" sz="800" b="1" dirty="0"/>
              <a:t>Resultat</a:t>
            </a:r>
            <a:r>
              <a:rPr lang="sv-SE" sz="800" dirty="0"/>
              <a:t>: </a:t>
            </a:r>
          </a:p>
          <a:p>
            <a:pPr marL="171450" indent="-171450">
              <a:buFontTx/>
              <a:buChar char="-"/>
            </a:pPr>
            <a:r>
              <a:rPr lang="sv-SE" sz="800" dirty="0"/>
              <a:t>listor över prioriterade datamängder som min organisation bör göra tillgänglig</a:t>
            </a:r>
          </a:p>
          <a:p>
            <a:pPr marL="171450" indent="-171450">
              <a:buFontTx/>
              <a:buChar char="-"/>
            </a:pPr>
            <a:r>
              <a:rPr lang="sv-SE" sz="800" dirty="0"/>
              <a:t>Vi har dokumenterad de viktigaste datamängder som vi vill jobba med i vår nya struktur</a:t>
            </a:r>
          </a:p>
          <a:p>
            <a:pPr marL="171450" indent="-171450">
              <a:buFontTx/>
              <a:buChar char="-"/>
            </a:pPr>
            <a:r>
              <a:rPr lang="sv-SE" sz="800" dirty="0"/>
              <a:t>Så nu har vi en startpunkt</a:t>
            </a:r>
          </a:p>
          <a:p>
            <a:pPr marL="171450" indent="-171450">
              <a:buFontTx/>
              <a:buChar char="-"/>
            </a:pPr>
            <a:endParaRPr lang="sv-SE" sz="800" dirty="0"/>
          </a:p>
          <a:p>
            <a:pPr marL="0" indent="0">
              <a:buFontTx/>
              <a:buNone/>
            </a:pPr>
            <a:r>
              <a:rPr lang="sv-SE" sz="800" b="1" dirty="0"/>
              <a:t>Nästa steg – Vi vill veta vem som kan få tillgång till datamängderna . Vi behöver fatta beslut om att dela datamängderna</a:t>
            </a:r>
            <a:endParaRPr lang="sv-SE" sz="800" dirty="0"/>
          </a:p>
        </p:txBody>
      </p:sp>
      <p:sp>
        <p:nvSpPr>
          <p:cNvPr id="4" name="Platshållare för bildnummer 3"/>
          <p:cNvSpPr>
            <a:spLocks noGrp="1"/>
          </p:cNvSpPr>
          <p:nvPr>
            <p:ph type="sldNum" sz="quarter" idx="5"/>
          </p:nvPr>
        </p:nvSpPr>
        <p:spPr/>
        <p:txBody>
          <a:bodyPr/>
          <a:lstStyle/>
          <a:p>
            <a:fld id="{0754E8F9-C841-4FBE-8B45-1EF4FD3C7756}" type="slidenum">
              <a:rPr lang="sv-SE" smtClean="0"/>
              <a:t>10</a:t>
            </a:fld>
            <a:endParaRPr lang="sv-SE"/>
          </a:p>
        </p:txBody>
      </p:sp>
    </p:spTree>
    <p:extLst>
      <p:ext uri="{BB962C8B-B14F-4D97-AF65-F5344CB8AC3E}">
        <p14:creationId xmlns:p14="http://schemas.microsoft.com/office/powerpoint/2010/main" val="351334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gäller det för kommunen att komma till skott med datadelningen. </a:t>
            </a:r>
          </a:p>
          <a:p>
            <a:endParaRPr lang="sv-SE" dirty="0"/>
          </a:p>
          <a:p>
            <a:r>
              <a:rPr lang="sv-SE" dirty="0"/>
              <a:t>Vi rekommenderar att man löser det på bästa kommun-sätt nämligen med en beslutat rutin för datadelning. Rutinen kompletterar de informationssäkerhetsarbete och säkerhetsskyddsarbete som kommunen är ålagd att jobba med.  </a:t>
            </a:r>
          </a:p>
          <a:p>
            <a:endParaRPr lang="sv-SE" dirty="0"/>
          </a:p>
          <a:p>
            <a:r>
              <a:rPr lang="sv-SE" dirty="0"/>
              <a:t>Målet med rutinen är att skapa spårbara beslut om vem som får tillgång till vilka datamängder. Alltså vilka som får läs- och skrivrättigheter till datamängden </a:t>
            </a:r>
          </a:p>
          <a:p>
            <a:endParaRPr lang="sv-SE" dirty="0"/>
          </a:p>
          <a:p>
            <a:r>
              <a:rPr lang="sv-SE" dirty="0"/>
              <a:t>Vi rekommenderar att det är informationsförvaltare (som vi tidigare har pekat ut) tar fram  ett beslutsunderlag och det är den operativa informationsägaren som beslutar.   </a:t>
            </a:r>
          </a:p>
          <a:p>
            <a:endParaRPr lang="sv-SE" dirty="0"/>
          </a:p>
          <a:p>
            <a:r>
              <a:rPr lang="sv-SE" dirty="0"/>
              <a:t>För att landa rätt måste den belysa minst 7 olika perspektiv som belyses var för sig.  </a:t>
            </a:r>
          </a:p>
          <a:p>
            <a:r>
              <a:rPr lang="sv-SE" dirty="0"/>
              <a:t>Alla svar innehåller alltid en bedömning av för vilka grupper datamängden kan göras tillgängligt!</a:t>
            </a:r>
          </a:p>
          <a:p>
            <a:endParaRPr lang="sv-SE" dirty="0"/>
          </a:p>
          <a:p>
            <a:pPr marL="228600" indent="-228600">
              <a:buAutoNum type="arabicPeriod"/>
            </a:pPr>
            <a:r>
              <a:rPr lang="sv-SE" dirty="0"/>
              <a:t>Verksamhetsperspektivet – för vem kan vi göra tillgängliggöra datamängden utan att det skadar vår egen verksamhet?</a:t>
            </a:r>
          </a:p>
          <a:p>
            <a:pPr marL="228600" indent="-228600">
              <a:buAutoNum type="arabicPeriod"/>
            </a:pPr>
            <a:r>
              <a:rPr lang="sv-SE" dirty="0"/>
              <a:t>Ekonomiska perspektivet – ofta synonymt med – Säljer vi datamängden? Och vem kan få läs och skrivrättigheter till den i så fall</a:t>
            </a:r>
          </a:p>
          <a:p>
            <a:pPr marL="228600" indent="-228600">
              <a:buAutoNum type="arabicPeriod"/>
            </a:pPr>
            <a:r>
              <a:rPr lang="sv-SE" dirty="0"/>
              <a:t>Personuppgiftsperspektivet – finns det personuppgifter i datamängden, och vem får läsrättigheter i det fallet?  Finns det personuppgifter kommer tillgången till datamängden begränsas till en mindre grupp</a:t>
            </a:r>
          </a:p>
          <a:p>
            <a:pPr marL="228600" indent="-228600">
              <a:buAutoNum type="arabicPeriod"/>
            </a:pPr>
            <a:r>
              <a:rPr lang="sv-SE" dirty="0"/>
              <a:t>Sekretess – finns det sekretessbelagda uppgifter i </a:t>
            </a:r>
            <a:r>
              <a:rPr lang="sv-SE" dirty="0" err="1"/>
              <a:t>datat</a:t>
            </a:r>
            <a:r>
              <a:rPr lang="sv-SE" dirty="0"/>
              <a:t>? Hur påverkar det läs- och skrivrättigheterna?</a:t>
            </a:r>
          </a:p>
          <a:p>
            <a:pPr marL="228600" indent="-228600">
              <a:buAutoNum type="arabicPeriod"/>
            </a:pPr>
            <a:r>
              <a:rPr lang="sv-SE" dirty="0"/>
              <a:t>Kombinationsperspektivet –  här ska man bedöma för vem man kan göra en datamängd tillgänglig när man ska ta hänsyn till riskerna som kan uppstå när man kombinera datamängden med någon annan som finns på ”internet”. </a:t>
            </a:r>
          </a:p>
          <a:p>
            <a:pPr marL="228600" indent="-228600">
              <a:buAutoNum type="arabicPeriod"/>
            </a:pPr>
            <a:r>
              <a:rPr lang="sv-SE" dirty="0"/>
              <a:t>Är det arbetsmaterial? Detta finns med för att inte halvfärdigt material ska råka göras tillgängligt för stora grupper. MEN ibland vill man ju det. Så det finns en gråskala även där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Det sjunde perspektivet är upphovsrätten. Här får man gå igenom vad man har för rättigheter att tillhandahålla en datamängd?  Har vi producerat den själv? Är det inköpt? Vad står i avtalet?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Om det behövs </a:t>
            </a:r>
            <a:r>
              <a:rPr lang="sv-SE" dirty="0"/>
              <a:t>kan man eskalera personuppgiftsfrågan, sekretessfrågan och kombinationsfrågan till </a:t>
            </a:r>
            <a:r>
              <a:rPr lang="sv-SE" dirty="0" err="1"/>
              <a:t>informationssäkerhetssamornaren</a:t>
            </a:r>
            <a:r>
              <a:rPr lang="sv-SE" dirty="0"/>
              <a:t> och säkerhetsskyddsansvarig om man inte vågar bedöma frågan själv.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Alla delar dokumenteras av </a:t>
            </a:r>
            <a:r>
              <a:rPr lang="sv-SE" dirty="0" err="1"/>
              <a:t>informatinsförvaltare</a:t>
            </a:r>
            <a:r>
              <a:rPr lang="sv-SE" dirty="0"/>
              <a:t> i ett beslutsunderlag och man tar fram en samlad bedömning där den mest restriktiva bedömningen styr.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Exempel</a:t>
            </a:r>
            <a:r>
              <a:rPr lang="sv-SE" dirty="0"/>
              <a:t>: Kan man dela datamängden ur nästan alla perspektiv på internet men datamängden innehåller en viss typ av personuppgifter som begränsar tillgången till den egna förvaltningen. Då är det </a:t>
            </a:r>
            <a:r>
              <a:rPr lang="sv-SE" dirty="0" err="1"/>
              <a:t>det</a:t>
            </a:r>
            <a:r>
              <a:rPr lang="sv-SE" dirty="0"/>
              <a:t> som är den samlade bedömningen: </a:t>
            </a:r>
            <a:r>
              <a:rPr lang="sv-SE" i="1" dirty="0"/>
              <a:t>Att datamängden får delas till den egna förvaltningen.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Sedan är det </a:t>
            </a:r>
            <a:r>
              <a:rPr lang="sv-SE" b="1" dirty="0"/>
              <a:t>den operativa informationsägaren </a:t>
            </a:r>
            <a:r>
              <a:rPr lang="sv-SE" dirty="0"/>
              <a:t>som fattar beslutet.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Som sedan kan </a:t>
            </a:r>
            <a:r>
              <a:rPr lang="sv-SE" b="1" dirty="0"/>
              <a:t>diarieföras!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Detta beslut är sedan </a:t>
            </a:r>
            <a:r>
              <a:rPr lang="sv-SE" b="1" dirty="0"/>
              <a:t>utgångpunkt för den tekniska publicering </a:t>
            </a:r>
            <a:r>
              <a:rPr lang="sv-SE" dirty="0"/>
              <a:t>av datamängden.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grova drag </a:t>
            </a:r>
            <a:r>
              <a:rPr lang="sv-SE" b="1" dirty="0"/>
              <a:t>tar detta ca 40 min</a:t>
            </a:r>
            <a:r>
              <a:rPr lang="sv-SE" dirty="0"/>
              <a:t> att genomföra för ”ofarliga” datamängder.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a:t>
            </a:r>
          </a:p>
          <a:p>
            <a:pPr marL="0" indent="0">
              <a:buNone/>
            </a:pPr>
            <a:endParaRPr lang="sv-SE" dirty="0"/>
          </a:p>
          <a:p>
            <a:r>
              <a:rPr lang="sv-SE" dirty="0"/>
              <a:t>  </a:t>
            </a:r>
          </a:p>
        </p:txBody>
      </p:sp>
      <p:sp>
        <p:nvSpPr>
          <p:cNvPr id="4" name="Platshållare för bildnummer 3"/>
          <p:cNvSpPr>
            <a:spLocks noGrp="1"/>
          </p:cNvSpPr>
          <p:nvPr>
            <p:ph type="sldNum" sz="quarter" idx="5"/>
          </p:nvPr>
        </p:nvSpPr>
        <p:spPr/>
        <p:txBody>
          <a:bodyPr/>
          <a:lstStyle/>
          <a:p>
            <a:fld id="{0754E8F9-C841-4FBE-8B45-1EF4FD3C7756}" type="slidenum">
              <a:rPr lang="sv-SE" smtClean="0"/>
              <a:t>11</a:t>
            </a:fld>
            <a:endParaRPr lang="sv-SE"/>
          </a:p>
        </p:txBody>
      </p:sp>
    </p:spTree>
    <p:extLst>
      <p:ext uri="{BB962C8B-B14F-4D97-AF65-F5344CB8AC3E}">
        <p14:creationId xmlns:p14="http://schemas.microsoft.com/office/powerpoint/2010/main" val="2360142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var bara ett första nedslag i de första 4 stegen i färdplanen som vi hinner med idag </a:t>
            </a:r>
          </a:p>
          <a:p>
            <a:endParaRPr lang="sv-SE" dirty="0"/>
          </a:p>
          <a:p>
            <a:r>
              <a:rPr lang="sv-SE" dirty="0"/>
              <a:t>Om ni vill läsa mer om de andra stegen i färdplanen för data finns de på </a:t>
            </a:r>
            <a:r>
              <a:rPr lang="sv-SE" b="1" dirty="0"/>
              <a:t>digivis.se </a:t>
            </a:r>
            <a:r>
              <a:rPr lang="sv-SE" dirty="0"/>
              <a:t>under </a:t>
            </a:r>
            <a:r>
              <a:rPr lang="sv-SE" b="1" dirty="0"/>
              <a:t>taggen Digital Vision Kista</a:t>
            </a:r>
          </a:p>
        </p:txBody>
      </p:sp>
      <p:sp>
        <p:nvSpPr>
          <p:cNvPr id="4" name="Platshållare för bildnummer 3"/>
          <p:cNvSpPr>
            <a:spLocks noGrp="1"/>
          </p:cNvSpPr>
          <p:nvPr>
            <p:ph type="sldNum" sz="quarter" idx="5"/>
          </p:nvPr>
        </p:nvSpPr>
        <p:spPr/>
        <p:txBody>
          <a:bodyPr/>
          <a:lstStyle/>
          <a:p>
            <a:fld id="{0754E8F9-C841-4FBE-8B45-1EF4FD3C7756}" type="slidenum">
              <a:rPr lang="sv-SE" smtClean="0"/>
              <a:t>12</a:t>
            </a:fld>
            <a:endParaRPr lang="sv-SE"/>
          </a:p>
        </p:txBody>
      </p:sp>
    </p:spTree>
    <p:extLst>
      <p:ext uri="{BB962C8B-B14F-4D97-AF65-F5344CB8AC3E}">
        <p14:creationId xmlns:p14="http://schemas.microsoft.com/office/powerpoint/2010/main" val="3564593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61560-B2E7-6DA9-120F-5E964F3450F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A8B2ACE-9C72-5DFE-DE67-184947B7064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A622115-DD39-1ACB-3211-33ADA519FF5C}"/>
              </a:ext>
            </a:extLst>
          </p:cNvPr>
          <p:cNvSpPr>
            <a:spLocks noGrp="1"/>
          </p:cNvSpPr>
          <p:nvPr>
            <p:ph type="body" idx="1"/>
          </p:nvPr>
        </p:nvSpPr>
        <p:spPr/>
        <p:txBody>
          <a:bodyPr/>
          <a:lstStyle/>
          <a:p>
            <a:pPr marL="342900" lvl="0" indent="-342900">
              <a:lnSpc>
                <a:spcPct val="115000"/>
              </a:lnSpc>
              <a:buFont typeface="+mj-lt"/>
              <a:buAutoNum type="arabicPeriod"/>
            </a:pPr>
            <a:r>
              <a:rPr lang="en-US" sz="1800" b="1" kern="100" dirty="0" err="1">
                <a:effectLst/>
                <a:latin typeface="Aptos" panose="020B0004020202020204" pitchFamily="34" charset="0"/>
                <a:ea typeface="Aptos" panose="020B0004020202020204" pitchFamily="34" charset="0"/>
                <a:cs typeface="Arial" panose="020B0604020202020204" pitchFamily="34" charset="0"/>
              </a:rPr>
              <a:t>Att</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hitta</a:t>
            </a:r>
            <a:r>
              <a:rPr lang="en-US" sz="1800" b="1" kern="100" dirty="0">
                <a:effectLst/>
                <a:latin typeface="Aptos" panose="020B0004020202020204" pitchFamily="34" charset="0"/>
                <a:ea typeface="Aptos" panose="020B0004020202020204" pitchFamily="34" charset="0"/>
                <a:cs typeface="Arial" panose="020B0604020202020204" pitchFamily="34" charset="0"/>
              </a:rPr>
              <a:t> och </a:t>
            </a:r>
            <a:r>
              <a:rPr lang="en-US" sz="1800" b="1" kern="100" dirty="0" err="1">
                <a:effectLst/>
                <a:latin typeface="Aptos" panose="020B0004020202020204" pitchFamily="34" charset="0"/>
                <a:ea typeface="Aptos" panose="020B0004020202020204" pitchFamily="34" charset="0"/>
                <a:cs typeface="Arial" panose="020B0604020202020204" pitchFamily="34" charset="0"/>
              </a:rPr>
              <a:t>förstå</a:t>
            </a:r>
            <a:r>
              <a:rPr lang="en-US" sz="1800" b="1" kern="100" dirty="0">
                <a:effectLst/>
                <a:latin typeface="Aptos" panose="020B0004020202020204" pitchFamily="34" charset="0"/>
                <a:ea typeface="Aptos" panose="020B0004020202020204" pitchFamily="34" charset="0"/>
                <a:cs typeface="Arial" panose="020B0604020202020204" pitchFamily="34" charset="0"/>
              </a:rPr>
              <a:t> data </a:t>
            </a:r>
            <a:r>
              <a:rPr lang="en-US" sz="1800" b="1" kern="100" dirty="0" err="1">
                <a:effectLst/>
                <a:latin typeface="Aptos" panose="020B0004020202020204" pitchFamily="34" charset="0"/>
                <a:ea typeface="Aptos" panose="020B0004020202020204" pitchFamily="34" charset="0"/>
                <a:cs typeface="Arial" panose="020B0604020202020204" pitchFamily="34" charset="0"/>
              </a:rPr>
              <a:t>som</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stödjer</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processen</a:t>
            </a:r>
            <a:r>
              <a:rPr lang="en-US" sz="1800" b="1" kern="100" dirty="0">
                <a:effectLst/>
                <a:latin typeface="Aptos" panose="020B0004020202020204" pitchFamily="34" charset="0"/>
                <a:ea typeface="Aptos" panose="020B0004020202020204" pitchFamily="34" charset="0"/>
                <a:cs typeface="Arial" panose="020B0604020202020204" pitchFamily="34" charset="0"/>
              </a:rPr>
              <a: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mj-lt"/>
              <a:buAutoNum type="arabicPeriod"/>
            </a:pPr>
            <a:r>
              <a:rPr lang="en-US" sz="1800" b="1" kern="100" dirty="0" err="1">
                <a:effectLst/>
                <a:latin typeface="Aptos" panose="020B0004020202020204" pitchFamily="34" charset="0"/>
                <a:ea typeface="Aptos" panose="020B0004020202020204" pitchFamily="34" charset="0"/>
                <a:cs typeface="Arial" panose="020B0604020202020204" pitchFamily="34" charset="0"/>
              </a:rPr>
              <a:t>Att</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komma</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åt</a:t>
            </a:r>
            <a:r>
              <a:rPr lang="en-US" sz="1800" b="1" kern="100" dirty="0">
                <a:effectLst/>
                <a:latin typeface="Aptos" panose="020B0004020202020204" pitchFamily="34" charset="0"/>
                <a:ea typeface="Aptos" panose="020B0004020202020204" pitchFamily="34" charset="0"/>
                <a:cs typeface="Arial" panose="020B0604020202020204" pitchFamily="34" charset="0"/>
              </a:rPr>
              <a:t> och </a:t>
            </a:r>
            <a:r>
              <a:rPr lang="en-US" sz="1800" b="1" kern="100" dirty="0" err="1">
                <a:effectLst/>
                <a:latin typeface="Aptos" panose="020B0004020202020204" pitchFamily="34" charset="0"/>
                <a:ea typeface="Aptos" panose="020B0004020202020204" pitchFamily="34" charset="0"/>
                <a:cs typeface="Arial" panose="020B0604020202020204" pitchFamily="34" charset="0"/>
              </a:rPr>
              <a:t>kunna</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utforska</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eller</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integrer</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datakällor</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i</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våra</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lösningar</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mj-lt"/>
              <a:buAutoNum type="arabicPeriod"/>
            </a:pPr>
            <a:r>
              <a:rPr lang="en-US" sz="1800" b="1" kern="100" dirty="0" err="1">
                <a:effectLst/>
                <a:latin typeface="Aptos" panose="020B0004020202020204" pitchFamily="34" charset="0"/>
                <a:ea typeface="Aptos" panose="020B0004020202020204" pitchFamily="34" charset="0"/>
                <a:cs typeface="Arial" panose="020B0604020202020204" pitchFamily="34" charset="0"/>
              </a:rPr>
              <a:t>Att</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kollektiv</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kunna</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skapa</a:t>
            </a:r>
            <a:r>
              <a:rPr lang="en-US" sz="1800" b="1" kern="100" dirty="0">
                <a:effectLst/>
                <a:latin typeface="Aptos" panose="020B0004020202020204" pitchFamily="34" charset="0"/>
                <a:ea typeface="Aptos" panose="020B0004020202020204" pitchFamily="34" charset="0"/>
                <a:cs typeface="Arial" panose="020B0604020202020204" pitchFamily="34" charset="0"/>
              </a:rPr>
              <a:t> och dela </a:t>
            </a:r>
            <a:r>
              <a:rPr lang="en-US" sz="1800" b="1" kern="100" dirty="0" err="1">
                <a:effectLst/>
                <a:latin typeface="Aptos" panose="020B0004020202020204" pitchFamily="34" charset="0"/>
                <a:ea typeface="Aptos" panose="020B0004020202020204" pitchFamily="34" charset="0"/>
                <a:cs typeface="Arial" panose="020B0604020202020204" pitchFamily="34" charset="0"/>
              </a:rPr>
              <a:t>kunskap</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baserad</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på</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datat</a:t>
            </a:r>
            <a:r>
              <a:rPr lang="en-US" sz="1800" b="1" kern="100" dirty="0">
                <a:effectLst/>
                <a:latin typeface="Aptos" panose="020B0004020202020204" pitchFamily="34" charset="0"/>
                <a:ea typeface="Aptos" panose="020B0004020202020204" pitchFamily="34" charset="0"/>
                <a:cs typeface="Arial" panose="020B0604020202020204" pitchFamily="34" charset="0"/>
              </a:rPr>
              <a: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mj-lt"/>
              <a:buAutoNum type="arabicPeriod"/>
            </a:pPr>
            <a:r>
              <a:rPr lang="en-US" sz="1800" b="1" kern="100" dirty="0" err="1">
                <a:effectLst/>
                <a:latin typeface="Aptos" panose="020B0004020202020204" pitchFamily="34" charset="0"/>
                <a:ea typeface="Aptos" panose="020B0004020202020204" pitchFamily="34" charset="0"/>
                <a:cs typeface="Arial" panose="020B0604020202020204" pitchFamily="34" charset="0"/>
              </a:rPr>
              <a:t>Att</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kunna</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interagera</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samspela</a:t>
            </a:r>
            <a:r>
              <a:rPr lang="en-US" sz="1800" b="1" kern="100" dirty="0">
                <a:effectLst/>
                <a:latin typeface="Aptos" panose="020B0004020202020204" pitchFamily="34" charset="0"/>
                <a:ea typeface="Aptos" panose="020B0004020202020204" pitchFamily="34" charset="0"/>
                <a:cs typeface="Arial" panose="020B0604020202020204" pitchFamily="34" charset="0"/>
              </a:rPr>
              <a:t> och </a:t>
            </a:r>
            <a:r>
              <a:rPr lang="en-US" sz="1800" b="1" kern="100" dirty="0" err="1">
                <a:effectLst/>
                <a:latin typeface="Aptos" panose="020B0004020202020204" pitchFamily="34" charset="0"/>
                <a:ea typeface="Aptos" panose="020B0004020202020204" pitchFamily="34" charset="0"/>
                <a:cs typeface="Arial" panose="020B0604020202020204" pitchFamily="34" charset="0"/>
              </a:rPr>
              <a:t>skapa</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dialoger</a:t>
            </a:r>
            <a:r>
              <a:rPr lang="en-US" sz="1800" b="1" kern="100" dirty="0">
                <a:effectLst/>
                <a:latin typeface="Aptos" panose="020B0004020202020204" pitchFamily="34" charset="0"/>
                <a:ea typeface="Aptos" panose="020B0004020202020204" pitchFamily="34" charset="0"/>
                <a:cs typeface="Arial" panose="020B0604020202020204" pitchFamily="34" charset="0"/>
              </a:rPr>
              <a:t> och </a:t>
            </a:r>
            <a:r>
              <a:rPr lang="en-US" sz="1800" b="1" kern="100" dirty="0" err="1">
                <a:effectLst/>
                <a:latin typeface="Aptos" panose="020B0004020202020204" pitchFamily="34" charset="0"/>
                <a:ea typeface="Aptos" panose="020B0004020202020204" pitchFamily="34" charset="0"/>
                <a:cs typeface="Arial" panose="020B0604020202020204" pitchFamily="34" charset="0"/>
              </a:rPr>
              <a:t>berättelser</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kring</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r>
              <a:rPr lang="en-US" sz="1800" b="1" kern="100" dirty="0" err="1">
                <a:effectLst/>
                <a:latin typeface="Aptos" panose="020B0004020202020204" pitchFamily="34" charset="0"/>
                <a:ea typeface="Aptos" panose="020B0004020202020204" pitchFamily="34" charset="0"/>
                <a:cs typeface="Arial" panose="020B0604020202020204" pitchFamily="34" charset="0"/>
              </a:rPr>
              <a:t>datat</a:t>
            </a:r>
            <a:r>
              <a:rPr lang="en-US" sz="1800" b="1" kern="100" dirty="0">
                <a:effectLst/>
                <a:latin typeface="Aptos" panose="020B0004020202020204" pitchFamily="34" charset="0"/>
                <a:ea typeface="Aptos" panose="020B000402020202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sv-SE" dirty="0"/>
          </a:p>
        </p:txBody>
      </p:sp>
      <p:sp>
        <p:nvSpPr>
          <p:cNvPr id="4" name="Platshållare för bildnummer 3">
            <a:extLst>
              <a:ext uri="{FF2B5EF4-FFF2-40B4-BE49-F238E27FC236}">
                <a16:creationId xmlns:a16="http://schemas.microsoft.com/office/drawing/2014/main" id="{B5584628-BBFA-B1BD-7800-73FED0BA99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4F456F-190A-4527-9708-6061861C10BF}"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477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54E8F9-C841-4FBE-8B45-1EF4FD3C7756}" type="slidenum">
              <a:rPr lang="sv-SE" smtClean="0"/>
              <a:t>15</a:t>
            </a:fld>
            <a:endParaRPr lang="sv-SE"/>
          </a:p>
        </p:txBody>
      </p:sp>
    </p:spTree>
    <p:extLst>
      <p:ext uri="{BB962C8B-B14F-4D97-AF65-F5344CB8AC3E}">
        <p14:creationId xmlns:p14="http://schemas.microsoft.com/office/powerpoint/2010/main" val="240905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754E8F9-C841-4FBE-8B45-1EF4FD3C7756}" type="slidenum">
              <a:rPr lang="sv-SE" smtClean="0"/>
              <a:t>2</a:t>
            </a:fld>
            <a:endParaRPr lang="sv-SE"/>
          </a:p>
        </p:txBody>
      </p:sp>
    </p:spTree>
    <p:extLst>
      <p:ext uri="{BB962C8B-B14F-4D97-AF65-F5344CB8AC3E}">
        <p14:creationId xmlns:p14="http://schemas.microsoft.com/office/powerpoint/2010/main" val="197595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Kaffekopp som ryker</a:t>
            </a:r>
          </a:p>
        </p:txBody>
      </p:sp>
      <p:sp>
        <p:nvSpPr>
          <p:cNvPr id="4" name="Platshållare för bildnummer 3"/>
          <p:cNvSpPr>
            <a:spLocks noGrp="1"/>
          </p:cNvSpPr>
          <p:nvPr>
            <p:ph type="sldNum" sz="quarter" idx="5"/>
          </p:nvPr>
        </p:nvSpPr>
        <p:spPr/>
        <p:txBody>
          <a:bodyPr/>
          <a:lstStyle/>
          <a:p>
            <a:fld id="{0754E8F9-C841-4FBE-8B45-1EF4FD3C7756}" type="slidenum">
              <a:rPr lang="sv-SE" smtClean="0"/>
              <a:t>3</a:t>
            </a:fld>
            <a:endParaRPr lang="sv-SE"/>
          </a:p>
        </p:txBody>
      </p:sp>
    </p:spTree>
    <p:extLst>
      <p:ext uri="{BB962C8B-B14F-4D97-AF65-F5344CB8AC3E}">
        <p14:creationId xmlns:p14="http://schemas.microsoft.com/office/powerpoint/2010/main" val="352980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Jenny</a:t>
            </a:r>
          </a:p>
        </p:txBody>
      </p:sp>
      <p:sp>
        <p:nvSpPr>
          <p:cNvPr id="4" name="Platshållare för bildnummer 3"/>
          <p:cNvSpPr>
            <a:spLocks noGrp="1"/>
          </p:cNvSpPr>
          <p:nvPr>
            <p:ph type="sldNum" sz="quarter" idx="5"/>
          </p:nvPr>
        </p:nvSpPr>
        <p:spPr/>
        <p:txBody>
          <a:bodyPr/>
          <a:lstStyle/>
          <a:p>
            <a:fld id="{0754E8F9-C841-4FBE-8B45-1EF4FD3C7756}" type="slidenum">
              <a:rPr lang="sv-SE" smtClean="0"/>
              <a:t>4</a:t>
            </a:fld>
            <a:endParaRPr lang="sv-SE"/>
          </a:p>
        </p:txBody>
      </p:sp>
    </p:spTree>
    <p:extLst>
      <p:ext uri="{BB962C8B-B14F-4D97-AF65-F5344CB8AC3E}">
        <p14:creationId xmlns:p14="http://schemas.microsoft.com/office/powerpoint/2010/main" val="186366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nå visionen som vi beskrev tidigare </a:t>
            </a:r>
            <a:r>
              <a:rPr lang="sv-SE" b="1" dirty="0"/>
              <a:t>behöver</a:t>
            </a:r>
            <a:r>
              <a:rPr lang="sv-SE" dirty="0"/>
              <a:t> </a:t>
            </a:r>
            <a:r>
              <a:rPr lang="sv-SE" b="1" dirty="0"/>
              <a:t>kommuner</a:t>
            </a:r>
            <a:r>
              <a:rPr lang="sv-SE" dirty="0"/>
              <a:t> </a:t>
            </a:r>
            <a:r>
              <a:rPr lang="sv-SE" b="1" dirty="0"/>
              <a:t>behandla sina data </a:t>
            </a:r>
            <a:r>
              <a:rPr lang="sv-SE" dirty="0"/>
              <a:t>som man behandlar </a:t>
            </a:r>
            <a:r>
              <a:rPr lang="sv-SE" b="1" dirty="0"/>
              <a:t>sina fysiska tillgångar</a:t>
            </a:r>
            <a:r>
              <a:rPr lang="sv-SE" dirty="0"/>
              <a:t>. </a:t>
            </a:r>
          </a:p>
          <a:p>
            <a:endParaRPr lang="sv-SE" dirty="0"/>
          </a:p>
          <a:p>
            <a:r>
              <a:rPr lang="sv-SE" dirty="0"/>
              <a:t>Det är </a:t>
            </a:r>
            <a:r>
              <a:rPr lang="sv-SE" b="1" dirty="0"/>
              <a:t>otänkbart</a:t>
            </a:r>
            <a:r>
              <a:rPr lang="sv-SE" dirty="0"/>
              <a:t> att till exempel en byggnad inte har en ägare och en förvaltare. Det är otänkbart att inte fundera på att underhålla byggnaden eller undersöka brister som byggnaden har. Att inte låsa byggnaden.  </a:t>
            </a:r>
          </a:p>
          <a:p>
            <a:endParaRPr lang="sv-SE" dirty="0"/>
          </a:p>
          <a:p>
            <a:r>
              <a:rPr lang="sv-SE" b="1" dirty="0"/>
              <a:t>Data måste börja behandlas på samma sätt </a:t>
            </a:r>
            <a:r>
              <a:rPr lang="sv-SE" dirty="0"/>
              <a:t>och här är den en million-kronor frågan är – Vad behöver göras för att det blir så? </a:t>
            </a:r>
          </a:p>
          <a:p>
            <a:endParaRPr lang="sv-SE" dirty="0"/>
          </a:p>
          <a:p>
            <a:r>
              <a:rPr lang="sv-SE" dirty="0"/>
              <a:t>Hur blir data användbar på samma sätt som en byggnad? Hur skapar vi dessa </a:t>
            </a:r>
            <a:r>
              <a:rPr lang="sv-SE" dirty="0" err="1"/>
              <a:t>dessa</a:t>
            </a:r>
            <a:r>
              <a:rPr lang="sv-SE" dirty="0"/>
              <a:t> åter-</a:t>
            </a:r>
            <a:r>
              <a:rPr lang="sv-SE" dirty="0" err="1"/>
              <a:t>användings</a:t>
            </a:r>
            <a:r>
              <a:rPr lang="sv-SE" dirty="0"/>
              <a:t>-bara data-byggblock?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accent1"/>
                </a:solidFill>
              </a:rPr>
              <a:t>Å ena sidan </a:t>
            </a:r>
            <a:r>
              <a:rPr lang="sv-SE" dirty="0">
                <a:solidFill>
                  <a:schemeClr val="accent1"/>
                </a:solidFill>
              </a:rPr>
              <a:t>är det resurskrävande</a:t>
            </a:r>
            <a:r>
              <a:rPr lang="sv-SE" dirty="0"/>
              <a:t> - Ta fram, förvalta, kvalitetssäkra, lagra och sprida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Å andra sidan  finns det stora vinster </a:t>
            </a:r>
            <a:br>
              <a:rPr lang="sv-SE" dirty="0"/>
            </a:br>
            <a:r>
              <a:rPr lang="sv-SE" dirty="0"/>
              <a:t>- Kommuner är </a:t>
            </a:r>
            <a:r>
              <a:rPr lang="sv-SE" b="1" dirty="0"/>
              <a:t>stora organisationer med gemensamma mål </a:t>
            </a:r>
            <a:r>
              <a:rPr lang="sv-SE" dirty="0"/>
              <a:t>som är verksamma inom många olika områden och som </a:t>
            </a:r>
            <a:r>
              <a:rPr lang="sv-SE" b="1" dirty="0"/>
              <a:t>kan </a:t>
            </a:r>
            <a:r>
              <a:rPr lang="sv-SE" b="1" dirty="0">
                <a:solidFill>
                  <a:schemeClr val="accent1"/>
                </a:solidFill>
              </a:rPr>
              <a:t>kroka arm </a:t>
            </a:r>
            <a:r>
              <a:rPr lang="sv-SE" b="0" dirty="0">
                <a:solidFill>
                  <a:schemeClr val="accent1"/>
                </a:solidFill>
              </a:rPr>
              <a:t>och</a:t>
            </a:r>
            <a:r>
              <a:rPr lang="sv-SE" b="1" dirty="0">
                <a:solidFill>
                  <a:schemeClr val="accent1"/>
                </a:solidFill>
              </a:rPr>
              <a:t> hjälpa varandra för att nå målen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accent1"/>
                </a:solidFill>
              </a:rPr>
              <a:t>- </a:t>
            </a:r>
            <a:r>
              <a:rPr lang="sv-SE" b="0" dirty="0">
                <a:solidFill>
                  <a:schemeClr val="accent1"/>
                </a:solidFill>
              </a:rPr>
              <a:t>Tillskillnad från byggnader – kan  d</a:t>
            </a:r>
            <a:r>
              <a:rPr lang="sv-SE" dirty="0"/>
              <a:t>ata </a:t>
            </a:r>
            <a:r>
              <a:rPr lang="sv-SE" dirty="0">
                <a:solidFill>
                  <a:schemeClr val="accent1"/>
                </a:solidFill>
              </a:rPr>
              <a:t>återanvändas</a:t>
            </a:r>
            <a:r>
              <a:rPr lang="sv-SE" dirty="0"/>
              <a:t> hur många gånger som helst</a:t>
            </a:r>
            <a:br>
              <a:rPr lang="sv-SE" dirty="0"/>
            </a:br>
            <a:r>
              <a:rPr lang="sv-SE" dirty="0"/>
              <a:t>- </a:t>
            </a:r>
            <a:r>
              <a:rPr lang="sv-SE" dirty="0">
                <a:solidFill>
                  <a:schemeClr val="accent1"/>
                </a:solidFill>
              </a:rPr>
              <a:t>Mer nytta </a:t>
            </a:r>
            <a:r>
              <a:rPr lang="sv-SE" dirty="0"/>
              <a:t>– samma insats</a:t>
            </a:r>
            <a:br>
              <a:rPr lang="sv-SE" dirty="0"/>
            </a:br>
            <a:endParaRPr lang="sv-SE" dirty="0"/>
          </a:p>
          <a:p>
            <a:r>
              <a:rPr lang="sv-SE" b="1" dirty="0"/>
              <a:t>MEN</a:t>
            </a:r>
            <a:r>
              <a:rPr lang="sv-SE" dirty="0"/>
              <a:t> för att uppnå dessa mål måste vi ha en mer stringent hantering och förvaltning av kommunens data så att vi kan lita på varandra data</a:t>
            </a:r>
          </a:p>
          <a:p>
            <a:endParaRPr lang="sv-SE" dirty="0"/>
          </a:p>
          <a:p>
            <a:r>
              <a:rPr lang="sv-SE" b="1" dirty="0"/>
              <a:t>Färdplanen är tänkt att hjälpa kommunerna med den resan</a:t>
            </a:r>
          </a:p>
        </p:txBody>
      </p:sp>
      <p:sp>
        <p:nvSpPr>
          <p:cNvPr id="4" name="Platshållare för bildnummer 3"/>
          <p:cNvSpPr>
            <a:spLocks noGrp="1"/>
          </p:cNvSpPr>
          <p:nvPr>
            <p:ph type="sldNum" sz="quarter" idx="5"/>
          </p:nvPr>
        </p:nvSpPr>
        <p:spPr/>
        <p:txBody>
          <a:bodyPr/>
          <a:lstStyle/>
          <a:p>
            <a:fld id="{0754E8F9-C841-4FBE-8B45-1EF4FD3C7756}" type="slidenum">
              <a:rPr lang="sv-SE" smtClean="0"/>
              <a:t>5</a:t>
            </a:fld>
            <a:endParaRPr lang="sv-SE"/>
          </a:p>
        </p:txBody>
      </p:sp>
    </p:spTree>
    <p:extLst>
      <p:ext uri="{BB962C8B-B14F-4D97-AF65-F5344CB8AC3E}">
        <p14:creationId xmlns:p14="http://schemas.microsoft.com/office/powerpoint/2010/main" val="289074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Utifrån denna fråga har vi i projektet tagit fram en färdplan för att omvandla den stora mängden data som redan existerar i en kommun till byggblock som man kan återanvända. </a:t>
            </a:r>
          </a:p>
          <a:p>
            <a:endParaRPr lang="sv-SE" dirty="0"/>
          </a:p>
          <a:p>
            <a:r>
              <a:rPr lang="sv-SE" dirty="0"/>
              <a:t>Utifrån vårt perspektiv består färdplanen av dessa punkter </a:t>
            </a:r>
          </a:p>
          <a:p>
            <a:pPr marL="228600" indent="-228600">
              <a:buAutoNum type="arabicPeriod"/>
            </a:pPr>
            <a:r>
              <a:rPr lang="sv-SE" dirty="0"/>
              <a:t>Man måste central i kommunen definiera vem som är informationsägare för kommunens data</a:t>
            </a:r>
          </a:p>
          <a:p>
            <a:pPr marL="228600" indent="-228600">
              <a:buAutoNum type="arabicPeriod"/>
            </a:pPr>
            <a:r>
              <a:rPr lang="sv-SE" dirty="0"/>
              <a:t>Man behöver ett ställe att dokumentera allt man vet om alla datamängder</a:t>
            </a:r>
          </a:p>
          <a:p>
            <a:pPr marL="228600" indent="-228600">
              <a:buAutoNum type="arabicPeriod"/>
            </a:pPr>
            <a:r>
              <a:rPr lang="sv-SE" dirty="0"/>
              <a:t>Man behöver en konkret utgångspunkt för sin resa </a:t>
            </a:r>
          </a:p>
          <a:p>
            <a:pPr marL="228600" indent="-228600">
              <a:buAutoNum type="arabicPeriod"/>
            </a:pPr>
            <a:r>
              <a:rPr lang="sv-SE" dirty="0"/>
              <a:t>Man behöver en rutin för att kunna fatta beslut om vem som ska få tillgång till data</a:t>
            </a:r>
          </a:p>
          <a:p>
            <a:pPr marL="0" indent="0">
              <a:buNone/>
            </a:pPr>
            <a:endParaRPr lang="sv-SE" dirty="0"/>
          </a:p>
          <a:p>
            <a:pPr marL="0" indent="0">
              <a:buNone/>
            </a:pPr>
            <a:r>
              <a:rPr lang="sv-SE" dirty="0"/>
              <a:t>Mycket är vunnit om man har kommit hit </a:t>
            </a:r>
          </a:p>
          <a:p>
            <a:pPr marL="0" indent="0">
              <a:buNone/>
            </a:pPr>
            <a:endParaRPr lang="sv-SE" dirty="0"/>
          </a:p>
          <a:p>
            <a:pPr marL="228600" indent="-228600">
              <a:buFont typeface="+mj-lt"/>
              <a:buAutoNum type="arabicPeriod" startAt="4"/>
            </a:pPr>
            <a:r>
              <a:rPr lang="sv-SE" dirty="0"/>
              <a:t>Man behöver införa en grundläggande livscykelhantering av data </a:t>
            </a:r>
          </a:p>
          <a:p>
            <a:pPr marL="228600" indent="-228600">
              <a:buAutoNum type="arabicPeriod" startAt="4"/>
            </a:pPr>
            <a:r>
              <a:rPr lang="sv-SE" dirty="0"/>
              <a:t>Man behöver förr eller senare skala upp sin förvaltningsmodell till att omfatta hela kommunen</a:t>
            </a:r>
          </a:p>
          <a:p>
            <a:pPr marL="228600" indent="-228600">
              <a:buAutoNum type="arabicPeriod" startAt="4"/>
            </a:pPr>
            <a:r>
              <a:rPr lang="sv-SE" dirty="0"/>
              <a:t>Kommuner måste befatta sig med hur data semantisk kan hänga ihop för att kunna jobba med länkade data</a:t>
            </a:r>
          </a:p>
          <a:p>
            <a:pPr marL="228600" indent="-228600">
              <a:buAutoNum type="arabicPeriod" startAt="4"/>
            </a:pPr>
            <a:r>
              <a:rPr lang="sv-SE" dirty="0"/>
              <a:t>Det tekniska tillhandahållande måste styras upp – t ex i en API strategi</a:t>
            </a:r>
          </a:p>
          <a:p>
            <a:pPr marL="228600" indent="-228600">
              <a:buAutoNum type="arabicPeriod" startAt="4"/>
            </a:pPr>
            <a:r>
              <a:rPr lang="sv-SE" dirty="0"/>
              <a:t>För att kunna tillhandahålla data av god kvalitet måste vi börja mäta datakvalitet</a:t>
            </a:r>
          </a:p>
          <a:p>
            <a:pPr marL="228600" indent="-228600">
              <a:buAutoNum type="arabicPeriod" startAt="4"/>
            </a:pPr>
            <a:r>
              <a:rPr lang="sv-SE" dirty="0"/>
              <a:t>Kommuner måste identifiera det förändrade kompetensbehovet när man blir mer datadriven</a:t>
            </a:r>
          </a:p>
        </p:txBody>
      </p:sp>
      <p:sp>
        <p:nvSpPr>
          <p:cNvPr id="4" name="Platshållare för bildnummer 3"/>
          <p:cNvSpPr>
            <a:spLocks noGrp="1"/>
          </p:cNvSpPr>
          <p:nvPr>
            <p:ph type="sldNum" sz="quarter" idx="5"/>
          </p:nvPr>
        </p:nvSpPr>
        <p:spPr/>
        <p:txBody>
          <a:bodyPr/>
          <a:lstStyle/>
          <a:p>
            <a:fld id="{0754E8F9-C841-4FBE-8B45-1EF4FD3C7756}" type="slidenum">
              <a:rPr lang="sv-SE" smtClean="0"/>
              <a:t>6</a:t>
            </a:fld>
            <a:endParaRPr lang="sv-SE"/>
          </a:p>
        </p:txBody>
      </p:sp>
    </p:spTree>
    <p:extLst>
      <p:ext uri="{BB962C8B-B14F-4D97-AF65-F5344CB8AC3E}">
        <p14:creationId xmlns:p14="http://schemas.microsoft.com/office/powerpoint/2010/main" val="135233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hinner inte fördjupa oss i alla idag så vi fokuserar idag på de första 4 som behövs för att komma igång. </a:t>
            </a:r>
          </a:p>
        </p:txBody>
      </p:sp>
      <p:sp>
        <p:nvSpPr>
          <p:cNvPr id="4" name="Platshållare för bildnummer 3"/>
          <p:cNvSpPr>
            <a:spLocks noGrp="1"/>
          </p:cNvSpPr>
          <p:nvPr>
            <p:ph type="sldNum" sz="quarter" idx="5"/>
          </p:nvPr>
        </p:nvSpPr>
        <p:spPr/>
        <p:txBody>
          <a:bodyPr/>
          <a:lstStyle/>
          <a:p>
            <a:fld id="{0754E8F9-C841-4FBE-8B45-1EF4FD3C7756}" type="slidenum">
              <a:rPr lang="sv-SE" smtClean="0"/>
              <a:t>7</a:t>
            </a:fld>
            <a:endParaRPr lang="sv-SE"/>
          </a:p>
        </p:txBody>
      </p:sp>
    </p:spTree>
    <p:extLst>
      <p:ext uri="{BB962C8B-B14F-4D97-AF65-F5344CB8AC3E}">
        <p14:creationId xmlns:p14="http://schemas.microsoft.com/office/powerpoint/2010/main" val="1207200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Alltför ofta </a:t>
            </a:r>
          </a:p>
          <a:p>
            <a:pPr marL="171450" indent="-171450">
              <a:buFontTx/>
              <a:buChar char="-"/>
            </a:pPr>
            <a:r>
              <a:rPr lang="sv-SE" dirty="0"/>
              <a:t>Hoppar över detta steg</a:t>
            </a:r>
          </a:p>
          <a:p>
            <a:pPr marL="628650" lvl="1" indent="-171450">
              <a:buFontTx/>
              <a:buChar char="-"/>
            </a:pPr>
            <a:r>
              <a:rPr lang="sv-SE" dirty="0"/>
              <a:t>Data blir publicerad – </a:t>
            </a:r>
            <a:r>
              <a:rPr lang="sv-SE" dirty="0" err="1"/>
              <a:t>yeah</a:t>
            </a:r>
            <a:endParaRPr lang="sv-SE" dirty="0"/>
          </a:p>
          <a:p>
            <a:pPr marL="628650" lvl="1" indent="-171450">
              <a:buFontTx/>
              <a:buChar char="-"/>
            </a:pPr>
            <a:r>
              <a:rPr lang="sv-SE" dirty="0"/>
              <a:t>MEN ingen står bakom – publicerad data uppdateras inte  - ”möglar”</a:t>
            </a:r>
          </a:p>
          <a:p>
            <a:pPr marL="628650" lvl="1" indent="-171450">
              <a:buFontTx/>
              <a:buChar char="-"/>
            </a:pPr>
            <a:r>
              <a:rPr lang="sv-SE" dirty="0"/>
              <a:t>Ingen långsiktigt lösning  - Vi får säkerhetsbekymmer och kvalitetsbekymmer</a:t>
            </a:r>
          </a:p>
          <a:p>
            <a:pPr marL="171450" lvl="0" indent="-171450">
              <a:buFontTx/>
              <a:buChar char="-"/>
            </a:pPr>
            <a:r>
              <a:rPr lang="sv-SE" dirty="0"/>
              <a:t>Default informationsägarskap måste definieras och pekas ut i kommunfullmäktige</a:t>
            </a:r>
          </a:p>
          <a:p>
            <a:pPr marL="628650" lvl="1" indent="-171450">
              <a:buFontTx/>
              <a:buChar char="-"/>
            </a:pPr>
            <a:r>
              <a:rPr lang="sv-SE" dirty="0"/>
              <a:t>T ex som i Stockholm till nämnderna och bolagsstyrelserna</a:t>
            </a:r>
          </a:p>
          <a:p>
            <a:pPr marL="171450" lvl="0" indent="-171450">
              <a:buFontTx/>
              <a:buChar char="-"/>
            </a:pPr>
            <a:r>
              <a:rPr lang="sv-SE" dirty="0"/>
              <a:t>Sedan behövs styrdokument (delegationsordning mm) för att delegera till en operativ representant</a:t>
            </a:r>
          </a:p>
          <a:p>
            <a:pPr marL="171450" lvl="0" indent="-171450">
              <a:buFontTx/>
              <a:buChar char="-"/>
            </a:pPr>
            <a:r>
              <a:rPr lang="sv-SE" dirty="0"/>
              <a:t>Operativ – t ex lägsta linjechefen vars enhet hanterar datamängden – den behöver dock hjälp </a:t>
            </a:r>
          </a:p>
          <a:p>
            <a:pPr marL="628650" lvl="1" indent="-171450">
              <a:buFontTx/>
              <a:buChar char="-"/>
            </a:pPr>
            <a:r>
              <a:rPr lang="sv-SE" dirty="0"/>
              <a:t>Informationsförvaltaren – den som kan mest om datamängden</a:t>
            </a:r>
          </a:p>
          <a:p>
            <a:pPr marL="171450" lvl="0" indent="-171450">
              <a:buFontTx/>
              <a:buChar char="-"/>
            </a:pPr>
            <a:endParaRPr lang="sv-SE" dirty="0"/>
          </a:p>
          <a:p>
            <a:pPr marL="171450" lvl="0" indent="-171450">
              <a:buFontTx/>
              <a:buChar char="-"/>
            </a:pPr>
            <a:r>
              <a:rPr lang="sv-SE" dirty="0"/>
              <a:t> </a:t>
            </a:r>
          </a:p>
          <a:p>
            <a:pPr marL="171450" lvl="0" indent="-171450">
              <a:buFontTx/>
              <a:buChar char="-"/>
            </a:pPr>
            <a:endParaRPr lang="sv-SE" dirty="0"/>
          </a:p>
        </p:txBody>
      </p:sp>
      <p:sp>
        <p:nvSpPr>
          <p:cNvPr id="4" name="Platshållare för bildnummer 3"/>
          <p:cNvSpPr>
            <a:spLocks noGrp="1"/>
          </p:cNvSpPr>
          <p:nvPr>
            <p:ph type="sldNum" sz="quarter" idx="5"/>
          </p:nvPr>
        </p:nvSpPr>
        <p:spPr/>
        <p:txBody>
          <a:bodyPr/>
          <a:lstStyle/>
          <a:p>
            <a:fld id="{0754E8F9-C841-4FBE-8B45-1EF4FD3C7756}" type="slidenum">
              <a:rPr lang="sv-SE" smtClean="0"/>
              <a:t>8</a:t>
            </a:fld>
            <a:endParaRPr lang="sv-SE"/>
          </a:p>
        </p:txBody>
      </p:sp>
    </p:spTree>
    <p:extLst>
      <p:ext uri="{BB962C8B-B14F-4D97-AF65-F5344CB8AC3E}">
        <p14:creationId xmlns:p14="http://schemas.microsoft.com/office/powerpoint/2010/main" val="294398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buFontTx/>
              <a:buNone/>
            </a:pPr>
            <a:r>
              <a:rPr lang="sv-SE" dirty="0"/>
              <a:t>Andra steget i vår resa – efter informationsägarskapet är definierat </a:t>
            </a:r>
          </a:p>
          <a:p>
            <a:pPr marL="171450" lvl="0" indent="-171450">
              <a:buFontTx/>
              <a:buChar char="-"/>
            </a:pPr>
            <a:r>
              <a:rPr lang="sv-SE" dirty="0"/>
              <a:t>Vi behöver en </a:t>
            </a:r>
            <a:r>
              <a:rPr lang="sv-SE" b="1" i="1" dirty="0"/>
              <a:t>strukturerad</a:t>
            </a:r>
            <a:r>
              <a:rPr lang="sv-SE" dirty="0"/>
              <a:t> </a:t>
            </a:r>
            <a:r>
              <a:rPr lang="sv-SE" b="1" i="1" dirty="0"/>
              <a:t>plats</a:t>
            </a:r>
            <a:r>
              <a:rPr lang="sv-SE" dirty="0"/>
              <a:t> för dokumentationen – Excel duger bra i början </a:t>
            </a:r>
          </a:p>
          <a:p>
            <a:pPr marL="171450" lvl="0" indent="-171450">
              <a:buFontTx/>
              <a:buChar char="-"/>
            </a:pPr>
            <a:r>
              <a:rPr lang="sv-SE" dirty="0"/>
              <a:t>Här kommer metadata in där två aspekter behöver beskrivas</a:t>
            </a:r>
          </a:p>
          <a:p>
            <a:pPr marL="628650" lvl="1" indent="-171450">
              <a:buFontTx/>
              <a:buChar char="-"/>
            </a:pPr>
            <a:r>
              <a:rPr lang="sv-SE" b="1" dirty="0"/>
              <a:t>Användarperspektivet</a:t>
            </a:r>
            <a:r>
              <a:rPr lang="sv-SE" dirty="0"/>
              <a:t> – klassikern </a:t>
            </a:r>
          </a:p>
          <a:p>
            <a:pPr marL="1085850" lvl="2" indent="-171450">
              <a:buFontTx/>
              <a:buChar char="-"/>
            </a:pPr>
            <a:r>
              <a:rPr lang="sv-SE" dirty="0"/>
              <a:t>Ett namn </a:t>
            </a:r>
          </a:p>
          <a:p>
            <a:pPr marL="1085850" lvl="2" indent="-171450">
              <a:buFontTx/>
              <a:buChar char="-"/>
            </a:pPr>
            <a:r>
              <a:rPr lang="sv-SE" dirty="0"/>
              <a:t>En beskrivning</a:t>
            </a:r>
          </a:p>
          <a:p>
            <a:pPr marL="1085850" lvl="2" indent="-171450">
              <a:buFontTx/>
              <a:buChar char="-"/>
            </a:pPr>
            <a:r>
              <a:rPr lang="sv-SE" dirty="0"/>
              <a:t>På sikt </a:t>
            </a:r>
          </a:p>
          <a:p>
            <a:pPr marL="1543050" lvl="3" indent="-171450">
              <a:buFontTx/>
              <a:buChar char="-"/>
            </a:pPr>
            <a:r>
              <a:rPr lang="sv-SE" dirty="0"/>
              <a:t>ett ”bäst före datum” som hjälper användaren att bedöma om data kan fortfarande användas </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sv-SE" dirty="0"/>
              <a:t>Länkar för att komma åt data </a:t>
            </a:r>
          </a:p>
          <a:p>
            <a:pPr marL="1371600" lvl="3" indent="0">
              <a:buFontTx/>
              <a:buNone/>
            </a:pPr>
            <a:endParaRPr lang="sv-SE" dirty="0"/>
          </a:p>
          <a:p>
            <a:pPr marL="628650" lvl="1" indent="-171450">
              <a:buFontTx/>
              <a:buChar char="-"/>
            </a:pPr>
            <a:r>
              <a:rPr lang="sv-SE" b="1" dirty="0"/>
              <a:t>Förvaltningsperspektivet</a:t>
            </a:r>
            <a:r>
              <a:rPr lang="sv-SE" dirty="0"/>
              <a:t> – detta görs mer sällan men behövs för att kunna hantera data på rätt sätt</a:t>
            </a:r>
          </a:p>
          <a:p>
            <a:pPr marL="1085850" lvl="2" indent="-171450">
              <a:buFontTx/>
              <a:buChar char="-"/>
            </a:pPr>
            <a:r>
              <a:rPr lang="sv-SE" dirty="0"/>
              <a:t>Vi börjar med dokumentera vilken linjechef som ansvarar för vilka data – per datamängd</a:t>
            </a:r>
          </a:p>
          <a:p>
            <a:pPr marL="1543050" lvl="3" indent="-171450">
              <a:buFontTx/>
              <a:buChar char="-"/>
            </a:pPr>
            <a:r>
              <a:rPr lang="sv-SE" dirty="0"/>
              <a:t>Detta görs först för guldkornen</a:t>
            </a:r>
          </a:p>
          <a:p>
            <a:pPr marL="1543050" lvl="3" indent="-171450">
              <a:buFontTx/>
              <a:buChar char="-"/>
            </a:pPr>
            <a:r>
              <a:rPr lang="sv-SE" dirty="0"/>
              <a:t>Sedan för alla datamängder som någon utöver producenten behöver använda </a:t>
            </a:r>
          </a:p>
          <a:p>
            <a:pPr marL="1085850" lvl="2" indent="-171450">
              <a:buFontTx/>
              <a:buChar char="-"/>
            </a:pPr>
            <a:r>
              <a:rPr lang="sv-SE" dirty="0"/>
              <a:t>Sedan informationsförvaltaren som kan mest om datamängden och hjälper linjechefen  </a:t>
            </a:r>
          </a:p>
          <a:p>
            <a:pPr marL="1085850" lvl="2" indent="-171450">
              <a:buFontTx/>
              <a:buChar char="-"/>
            </a:pPr>
            <a:r>
              <a:rPr lang="sv-SE" dirty="0"/>
              <a:t>Restriktioner som vi fyller på med i de kommande stegen</a:t>
            </a:r>
          </a:p>
          <a:p>
            <a:pPr marL="1085850" lvl="2" indent="-171450">
              <a:buFontTx/>
              <a:buChar char="-"/>
            </a:pPr>
            <a:r>
              <a:rPr lang="sv-SE" dirty="0"/>
              <a:t>Unikt ID för data och metadata</a:t>
            </a:r>
          </a:p>
          <a:p>
            <a:pPr marL="1085850" lvl="2" indent="-171450">
              <a:buFontTx/>
              <a:buChar char="-"/>
            </a:pPr>
            <a:r>
              <a:rPr lang="sv-SE" dirty="0"/>
              <a:t>En teknisk sökväg till datamängden  - för att kunna peka ut vilken datamängd vi egentligen pratar om </a:t>
            </a:r>
          </a:p>
          <a:p>
            <a:pPr marL="171450" lvl="0" indent="-171450">
              <a:buFontTx/>
              <a:buChar char="-"/>
            </a:pPr>
            <a:r>
              <a:rPr lang="sv-SE" dirty="0"/>
              <a:t>Den ordningen behövs för att kunna dokumentera annan information som behövs kopplad till datamängden</a:t>
            </a:r>
          </a:p>
          <a:p>
            <a:pPr marL="628650" lvl="1" indent="-171450">
              <a:buFontTx/>
              <a:buChar char="-"/>
            </a:pPr>
            <a:r>
              <a:rPr lang="sv-SE" dirty="0"/>
              <a:t>För att inte tappa översikten </a:t>
            </a:r>
          </a:p>
          <a:p>
            <a:pPr marL="171450" lvl="0" indent="-171450">
              <a:buFontTx/>
              <a:buChar char="-"/>
            </a:pPr>
            <a:r>
              <a:rPr lang="sv-SE" dirty="0"/>
              <a:t>Det finns uppenbarligen fler saker som behöver dokumenteras men detta är miniminivå när man börjar </a:t>
            </a:r>
          </a:p>
          <a:p>
            <a:pPr marL="171450" lvl="0" indent="-171450">
              <a:buFontTx/>
              <a:buChar char="-"/>
            </a:pPr>
            <a:endParaRPr lang="sv-SE" dirty="0"/>
          </a:p>
          <a:p>
            <a:pPr marL="0" lvl="0" indent="0">
              <a:buFontTx/>
              <a:buNone/>
            </a:pPr>
            <a:r>
              <a:rPr lang="sv-SE" b="1" dirty="0"/>
              <a:t>Resultat</a:t>
            </a:r>
          </a:p>
          <a:p>
            <a:r>
              <a:rPr lang="sv-SE" dirty="0"/>
              <a:t>Nu har vi definierad vem som äger och ansvarar för informationen </a:t>
            </a:r>
          </a:p>
          <a:p>
            <a:r>
              <a:rPr lang="sv-SE" dirty="0"/>
              <a:t>Vi har styrdokument som fördelar ansvaret </a:t>
            </a:r>
          </a:p>
          <a:p>
            <a:r>
              <a:rPr lang="sv-SE" dirty="0"/>
              <a:t>Vi har en katalog av något slag där vi kan dokumentera ägarskap och andra viktiga egenskaper som data har</a:t>
            </a:r>
          </a:p>
          <a:p>
            <a:r>
              <a:rPr lang="sv-SE" dirty="0"/>
              <a:t>Men vi har ännu använd den nya strukturen på några data. </a:t>
            </a:r>
          </a:p>
          <a:p>
            <a:endParaRPr lang="sv-SE" dirty="0"/>
          </a:p>
          <a:p>
            <a:r>
              <a:rPr lang="sv-SE" b="1" dirty="0"/>
              <a:t>Nästa steg </a:t>
            </a:r>
            <a:r>
              <a:rPr lang="sv-SE" dirty="0"/>
              <a:t>är att hitta en startpunkt bland alla data som finns i kommunen. </a:t>
            </a:r>
          </a:p>
          <a:p>
            <a:pPr marL="171450" lvl="0" indent="-171450">
              <a:buFontTx/>
              <a:buChar char="-"/>
            </a:pPr>
            <a:endParaRPr lang="sv-SE" dirty="0"/>
          </a:p>
        </p:txBody>
      </p:sp>
      <p:sp>
        <p:nvSpPr>
          <p:cNvPr id="4" name="Platshållare för bildnummer 3"/>
          <p:cNvSpPr>
            <a:spLocks noGrp="1"/>
          </p:cNvSpPr>
          <p:nvPr>
            <p:ph type="sldNum" sz="quarter" idx="5"/>
          </p:nvPr>
        </p:nvSpPr>
        <p:spPr/>
        <p:txBody>
          <a:bodyPr/>
          <a:lstStyle/>
          <a:p>
            <a:fld id="{0754E8F9-C841-4FBE-8B45-1EF4FD3C7756}" type="slidenum">
              <a:rPr lang="sv-SE" smtClean="0"/>
              <a:t>9</a:t>
            </a:fld>
            <a:endParaRPr lang="sv-SE"/>
          </a:p>
        </p:txBody>
      </p:sp>
    </p:spTree>
    <p:extLst>
      <p:ext uri="{BB962C8B-B14F-4D97-AF65-F5344CB8AC3E}">
        <p14:creationId xmlns:p14="http://schemas.microsoft.com/office/powerpoint/2010/main" val="333392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9C1B81-87A3-421F-968E-B22584AFCF13}"/>
              </a:ext>
            </a:extLst>
          </p:cNvPr>
          <p:cNvSpPr>
            <a:spLocks noGrp="1"/>
          </p:cNvSpPr>
          <p:nvPr>
            <p:ph type="ctrTitle"/>
          </p:nvPr>
        </p:nvSpPr>
        <p:spPr>
          <a:xfrm>
            <a:off x="1279071" y="1175955"/>
            <a:ext cx="7986849" cy="1992055"/>
          </a:xfrm>
        </p:spPr>
        <p:txBody>
          <a:bodyPr anchor="b"/>
          <a:lstStyle>
            <a:lvl1pPr algn="l">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7A1D47E5-A7CD-4C1B-BBD5-8900543F87D9}"/>
              </a:ext>
            </a:extLst>
          </p:cNvPr>
          <p:cNvSpPr>
            <a:spLocks noGrp="1"/>
          </p:cNvSpPr>
          <p:nvPr>
            <p:ph type="subTitle" idx="1"/>
          </p:nvPr>
        </p:nvSpPr>
        <p:spPr>
          <a:xfrm>
            <a:off x="1279071" y="3285046"/>
            <a:ext cx="7986849" cy="116503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195EA0F-94B8-4EAE-B32F-78DBD3CAB19D}"/>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5" name="Platshållare för sidfot 4">
            <a:extLst>
              <a:ext uri="{FF2B5EF4-FFF2-40B4-BE49-F238E27FC236}">
                <a16:creationId xmlns:a16="http://schemas.microsoft.com/office/drawing/2014/main" id="{1C3ED412-2375-4EF4-B148-7FDABD32F25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DAC84C-7C53-41AE-AC77-1C0F0193B0E2}"/>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2" name="Bildobjekt 11">
            <a:extLst>
              <a:ext uri="{FF2B5EF4-FFF2-40B4-BE49-F238E27FC236}">
                <a16:creationId xmlns:a16="http://schemas.microsoft.com/office/drawing/2014/main" id="{B236023A-4110-4DC5-A744-B0BC170A0DA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336" b="45398"/>
          <a:stretch>
            <a:fillRect/>
          </a:stretch>
        </p:blipFill>
        <p:spPr>
          <a:xfrm rot="11766465">
            <a:off x="7219783" y="-550521"/>
            <a:ext cx="5601751" cy="3745434"/>
          </a:xfrm>
          <a:custGeom>
            <a:avLst/>
            <a:gdLst>
              <a:gd name="connsiteX0" fmla="*/ 5601751 w 5601751"/>
              <a:gd name="connsiteY0" fmla="*/ 2440101 h 3745434"/>
              <a:gd name="connsiteX1" fmla="*/ 1081613 w 5601751"/>
              <a:gd name="connsiteY1" fmla="*/ 3745434 h 3745434"/>
              <a:gd name="connsiteX2" fmla="*/ 0 w 5601751"/>
              <a:gd name="connsiteY2" fmla="*/ 0 h 3745434"/>
              <a:gd name="connsiteX3" fmla="*/ 5601751 w 5601751"/>
              <a:gd name="connsiteY3" fmla="*/ 0 h 3745434"/>
            </a:gdLst>
            <a:ahLst/>
            <a:cxnLst>
              <a:cxn ang="0">
                <a:pos x="connsiteX0" y="connsiteY0"/>
              </a:cxn>
              <a:cxn ang="0">
                <a:pos x="connsiteX1" y="connsiteY1"/>
              </a:cxn>
              <a:cxn ang="0">
                <a:pos x="connsiteX2" y="connsiteY2"/>
              </a:cxn>
              <a:cxn ang="0">
                <a:pos x="connsiteX3" y="connsiteY3"/>
              </a:cxn>
            </a:cxnLst>
            <a:rect l="l" t="t" r="r" b="b"/>
            <a:pathLst>
              <a:path w="5601751" h="3745434">
                <a:moveTo>
                  <a:pt x="5601751" y="2440101"/>
                </a:moveTo>
                <a:lnTo>
                  <a:pt x="1081613" y="3745434"/>
                </a:lnTo>
                <a:lnTo>
                  <a:pt x="0" y="0"/>
                </a:lnTo>
                <a:lnTo>
                  <a:pt x="5601751" y="0"/>
                </a:lnTo>
                <a:close/>
              </a:path>
            </a:pathLst>
          </a:custGeom>
        </p:spPr>
      </p:pic>
      <p:pic>
        <p:nvPicPr>
          <p:cNvPr id="14" name="Bildobjekt 13">
            <a:extLst>
              <a:ext uri="{FF2B5EF4-FFF2-40B4-BE49-F238E27FC236}">
                <a16:creationId xmlns:a16="http://schemas.microsoft.com/office/drawing/2014/main" id="{FF93BF5C-C77C-42F8-AD41-63BDB06378B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32530" b="51928"/>
          <a:stretch>
            <a:fillRect/>
          </a:stretch>
        </p:blipFill>
        <p:spPr>
          <a:xfrm rot="3928881">
            <a:off x="-1150123" y="3788088"/>
            <a:ext cx="4628096" cy="3297483"/>
          </a:xfrm>
          <a:custGeom>
            <a:avLst/>
            <a:gdLst>
              <a:gd name="connsiteX0" fmla="*/ 0 w 4628096"/>
              <a:gd name="connsiteY0" fmla="*/ 0 h 3297483"/>
              <a:gd name="connsiteX1" fmla="*/ 4628096 w 4628096"/>
              <a:gd name="connsiteY1" fmla="*/ 0 h 3297483"/>
              <a:gd name="connsiteX2" fmla="*/ 3124050 w 4628096"/>
              <a:gd name="connsiteY2" fmla="*/ 3297483 h 3297483"/>
              <a:gd name="connsiteX3" fmla="*/ 0 w 4628096"/>
              <a:gd name="connsiteY3" fmla="*/ 1872543 h 3297483"/>
            </a:gdLst>
            <a:ahLst/>
            <a:cxnLst>
              <a:cxn ang="0">
                <a:pos x="connsiteX0" y="connsiteY0"/>
              </a:cxn>
              <a:cxn ang="0">
                <a:pos x="connsiteX1" y="connsiteY1"/>
              </a:cxn>
              <a:cxn ang="0">
                <a:pos x="connsiteX2" y="connsiteY2"/>
              </a:cxn>
              <a:cxn ang="0">
                <a:pos x="connsiteX3" y="connsiteY3"/>
              </a:cxn>
            </a:cxnLst>
            <a:rect l="l" t="t" r="r" b="b"/>
            <a:pathLst>
              <a:path w="4628096" h="3297483">
                <a:moveTo>
                  <a:pt x="0" y="0"/>
                </a:moveTo>
                <a:lnTo>
                  <a:pt x="4628096" y="0"/>
                </a:lnTo>
                <a:lnTo>
                  <a:pt x="3124050" y="3297483"/>
                </a:lnTo>
                <a:lnTo>
                  <a:pt x="0" y="1872543"/>
                </a:lnTo>
                <a:close/>
              </a:path>
            </a:pathLst>
          </a:custGeom>
        </p:spPr>
      </p:pic>
    </p:spTree>
    <p:extLst>
      <p:ext uri="{BB962C8B-B14F-4D97-AF65-F5344CB8AC3E}">
        <p14:creationId xmlns:p14="http://schemas.microsoft.com/office/powerpoint/2010/main" val="66326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1045AE4-9D8D-49E2-B06A-611D30BFF519}"/>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3" name="Platshållare för sidfot 2">
            <a:extLst>
              <a:ext uri="{FF2B5EF4-FFF2-40B4-BE49-F238E27FC236}">
                <a16:creationId xmlns:a16="http://schemas.microsoft.com/office/drawing/2014/main" id="{209CB8FE-2EA5-4372-965C-55D545F1A4E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15A79E5-0233-4662-874E-69C38726A7BC}"/>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0" name="Bildobjekt 9">
            <a:extLst>
              <a:ext uri="{FF2B5EF4-FFF2-40B4-BE49-F238E27FC236}">
                <a16:creationId xmlns:a16="http://schemas.microsoft.com/office/drawing/2014/main" id="{E269A6C3-AE7D-4A45-B6E4-C4AFEB079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18845" b="47822"/>
          <a:stretch>
            <a:fillRect/>
          </a:stretch>
        </p:blipFill>
        <p:spPr>
          <a:xfrm rot="3079719">
            <a:off x="-1128689" y="4452636"/>
            <a:ext cx="4707188" cy="3027147"/>
          </a:xfrm>
          <a:custGeom>
            <a:avLst/>
            <a:gdLst>
              <a:gd name="connsiteX0" fmla="*/ 0 w 4707188"/>
              <a:gd name="connsiteY0" fmla="*/ 0 h 3027147"/>
              <a:gd name="connsiteX1" fmla="*/ 4707188 w 4707188"/>
              <a:gd name="connsiteY1" fmla="*/ 0 h 3027147"/>
              <a:gd name="connsiteX2" fmla="*/ 2284469 w 4707188"/>
              <a:gd name="connsiteY2" fmla="*/ 3027147 h 3027147"/>
              <a:gd name="connsiteX3" fmla="*/ 0 w 4707188"/>
              <a:gd name="connsiteY3" fmla="*/ 1198817 h 3027147"/>
            </a:gdLst>
            <a:ahLst/>
            <a:cxnLst>
              <a:cxn ang="0">
                <a:pos x="connsiteX0" y="connsiteY0"/>
              </a:cxn>
              <a:cxn ang="0">
                <a:pos x="connsiteX1" y="connsiteY1"/>
              </a:cxn>
              <a:cxn ang="0">
                <a:pos x="connsiteX2" y="connsiteY2"/>
              </a:cxn>
              <a:cxn ang="0">
                <a:pos x="connsiteX3" y="connsiteY3"/>
              </a:cxn>
            </a:cxnLst>
            <a:rect l="l" t="t" r="r" b="b"/>
            <a:pathLst>
              <a:path w="4707188" h="3027147">
                <a:moveTo>
                  <a:pt x="0" y="0"/>
                </a:moveTo>
                <a:lnTo>
                  <a:pt x="4707188" y="0"/>
                </a:lnTo>
                <a:lnTo>
                  <a:pt x="2284469" y="3027147"/>
                </a:lnTo>
                <a:lnTo>
                  <a:pt x="0" y="1198817"/>
                </a:lnTo>
                <a:close/>
              </a:path>
            </a:pathLst>
          </a:custGeom>
        </p:spPr>
      </p:pic>
      <p:pic>
        <p:nvPicPr>
          <p:cNvPr id="8" name="Bildobjekt 7">
            <a:extLst>
              <a:ext uri="{FF2B5EF4-FFF2-40B4-BE49-F238E27FC236}">
                <a16:creationId xmlns:a16="http://schemas.microsoft.com/office/drawing/2014/main" id="{29B118AF-D093-4C1D-95A4-D2E9E089073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8220" b="39839"/>
          <a:stretch>
            <a:fillRect/>
          </a:stretch>
        </p:blipFill>
        <p:spPr>
          <a:xfrm rot="12490606">
            <a:off x="8333196" y="-470912"/>
            <a:ext cx="5030624" cy="3700782"/>
          </a:xfrm>
          <a:custGeom>
            <a:avLst/>
            <a:gdLst>
              <a:gd name="connsiteX0" fmla="*/ 5030624 w 5030624"/>
              <a:gd name="connsiteY0" fmla="*/ 2067936 h 3700782"/>
              <a:gd name="connsiteX1" fmla="*/ 1982411 w 5030624"/>
              <a:gd name="connsiteY1" fmla="*/ 3700782 h 3700782"/>
              <a:gd name="connsiteX2" fmla="*/ 0 w 5030624"/>
              <a:gd name="connsiteY2" fmla="*/ 0 h 3700782"/>
              <a:gd name="connsiteX3" fmla="*/ 5030624 w 5030624"/>
              <a:gd name="connsiteY3" fmla="*/ 0 h 3700782"/>
            </a:gdLst>
            <a:ahLst/>
            <a:cxnLst>
              <a:cxn ang="0">
                <a:pos x="connsiteX0" y="connsiteY0"/>
              </a:cxn>
              <a:cxn ang="0">
                <a:pos x="connsiteX1" y="connsiteY1"/>
              </a:cxn>
              <a:cxn ang="0">
                <a:pos x="connsiteX2" y="connsiteY2"/>
              </a:cxn>
              <a:cxn ang="0">
                <a:pos x="connsiteX3" y="connsiteY3"/>
              </a:cxn>
            </a:cxnLst>
            <a:rect l="l" t="t" r="r" b="b"/>
            <a:pathLst>
              <a:path w="5030624" h="3700782">
                <a:moveTo>
                  <a:pt x="5030624" y="2067936"/>
                </a:moveTo>
                <a:lnTo>
                  <a:pt x="1982411" y="3700782"/>
                </a:lnTo>
                <a:lnTo>
                  <a:pt x="0" y="0"/>
                </a:lnTo>
                <a:lnTo>
                  <a:pt x="5030624" y="0"/>
                </a:lnTo>
                <a:close/>
              </a:path>
            </a:pathLst>
          </a:custGeom>
        </p:spPr>
      </p:pic>
    </p:spTree>
    <p:extLst>
      <p:ext uri="{BB962C8B-B14F-4D97-AF65-F5344CB8AC3E}">
        <p14:creationId xmlns:p14="http://schemas.microsoft.com/office/powerpoint/2010/main" val="419599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D42541-5412-4023-BB73-E362EB2AC19A}"/>
              </a:ext>
            </a:extLst>
          </p:cNvPr>
          <p:cNvSpPr>
            <a:spLocks noGrp="1"/>
          </p:cNvSpPr>
          <p:nvPr>
            <p:ph type="title"/>
          </p:nvPr>
        </p:nvSpPr>
        <p:spPr>
          <a:xfrm>
            <a:off x="611649" y="268224"/>
            <a:ext cx="3932236" cy="1389756"/>
          </a:xfrm>
        </p:spPr>
        <p:txBody>
          <a:bodyPr anchor="b"/>
          <a:lstStyle>
            <a:lvl1pPr>
              <a:defRPr sz="320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DD6AA00-353C-4D2E-9D7E-582DB7ACD42C}"/>
              </a:ext>
            </a:extLst>
          </p:cNvPr>
          <p:cNvSpPr>
            <a:spLocks noGrp="1"/>
          </p:cNvSpPr>
          <p:nvPr>
            <p:ph idx="1"/>
          </p:nvPr>
        </p:nvSpPr>
        <p:spPr>
          <a:xfrm>
            <a:off x="4772025" y="1803401"/>
            <a:ext cx="5057775" cy="3522578"/>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1E26AD38-BA7C-4810-A82D-D1776E999A48}"/>
              </a:ext>
            </a:extLst>
          </p:cNvPr>
          <p:cNvSpPr>
            <a:spLocks noGrp="1"/>
          </p:cNvSpPr>
          <p:nvPr>
            <p:ph type="body" sz="half" idx="2"/>
          </p:nvPr>
        </p:nvSpPr>
        <p:spPr>
          <a:xfrm>
            <a:off x="611647" y="1803400"/>
            <a:ext cx="3932237" cy="35225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AAD966E-6EDB-456F-AD89-F7FCF36599A7}"/>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6" name="Platshållare för sidfot 5">
            <a:extLst>
              <a:ext uri="{FF2B5EF4-FFF2-40B4-BE49-F238E27FC236}">
                <a16:creationId xmlns:a16="http://schemas.microsoft.com/office/drawing/2014/main" id="{690F652B-5F51-4E57-BD95-3D73EB60B9A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87488F3-AAB4-4F7E-A12B-1C65FFF75663}"/>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1" name="Bildobjekt 10">
            <a:extLst>
              <a:ext uri="{FF2B5EF4-FFF2-40B4-BE49-F238E27FC236}">
                <a16:creationId xmlns:a16="http://schemas.microsoft.com/office/drawing/2014/main" id="{E14729A2-BBBD-45F1-ABBF-F5E54C81D8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220" b="39839"/>
          <a:stretch>
            <a:fillRect/>
          </a:stretch>
        </p:blipFill>
        <p:spPr>
          <a:xfrm rot="12490606">
            <a:off x="8333196" y="-470912"/>
            <a:ext cx="5030624" cy="3700782"/>
          </a:xfrm>
          <a:custGeom>
            <a:avLst/>
            <a:gdLst>
              <a:gd name="connsiteX0" fmla="*/ 5030624 w 5030624"/>
              <a:gd name="connsiteY0" fmla="*/ 2067936 h 3700782"/>
              <a:gd name="connsiteX1" fmla="*/ 1982411 w 5030624"/>
              <a:gd name="connsiteY1" fmla="*/ 3700782 h 3700782"/>
              <a:gd name="connsiteX2" fmla="*/ 0 w 5030624"/>
              <a:gd name="connsiteY2" fmla="*/ 0 h 3700782"/>
              <a:gd name="connsiteX3" fmla="*/ 5030624 w 5030624"/>
              <a:gd name="connsiteY3" fmla="*/ 0 h 3700782"/>
            </a:gdLst>
            <a:ahLst/>
            <a:cxnLst>
              <a:cxn ang="0">
                <a:pos x="connsiteX0" y="connsiteY0"/>
              </a:cxn>
              <a:cxn ang="0">
                <a:pos x="connsiteX1" y="connsiteY1"/>
              </a:cxn>
              <a:cxn ang="0">
                <a:pos x="connsiteX2" y="connsiteY2"/>
              </a:cxn>
              <a:cxn ang="0">
                <a:pos x="connsiteX3" y="connsiteY3"/>
              </a:cxn>
            </a:cxnLst>
            <a:rect l="l" t="t" r="r" b="b"/>
            <a:pathLst>
              <a:path w="5030624" h="3700782">
                <a:moveTo>
                  <a:pt x="5030624" y="2067936"/>
                </a:moveTo>
                <a:lnTo>
                  <a:pt x="1982411" y="3700782"/>
                </a:lnTo>
                <a:lnTo>
                  <a:pt x="0" y="0"/>
                </a:lnTo>
                <a:lnTo>
                  <a:pt x="5030624" y="0"/>
                </a:lnTo>
                <a:close/>
              </a:path>
            </a:pathLst>
          </a:custGeom>
        </p:spPr>
      </p:pic>
      <p:pic>
        <p:nvPicPr>
          <p:cNvPr id="13" name="Bildobjekt 12">
            <a:extLst>
              <a:ext uri="{FF2B5EF4-FFF2-40B4-BE49-F238E27FC236}">
                <a16:creationId xmlns:a16="http://schemas.microsoft.com/office/drawing/2014/main" id="{75F2103D-CAE2-4D6D-A775-C6C79B68526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18845" b="47822"/>
          <a:stretch>
            <a:fillRect/>
          </a:stretch>
        </p:blipFill>
        <p:spPr>
          <a:xfrm rot="3079719">
            <a:off x="-1128689" y="4452636"/>
            <a:ext cx="4707188" cy="3027147"/>
          </a:xfrm>
          <a:custGeom>
            <a:avLst/>
            <a:gdLst>
              <a:gd name="connsiteX0" fmla="*/ 0 w 4707188"/>
              <a:gd name="connsiteY0" fmla="*/ 0 h 3027147"/>
              <a:gd name="connsiteX1" fmla="*/ 4707188 w 4707188"/>
              <a:gd name="connsiteY1" fmla="*/ 0 h 3027147"/>
              <a:gd name="connsiteX2" fmla="*/ 2284469 w 4707188"/>
              <a:gd name="connsiteY2" fmla="*/ 3027147 h 3027147"/>
              <a:gd name="connsiteX3" fmla="*/ 0 w 4707188"/>
              <a:gd name="connsiteY3" fmla="*/ 1198817 h 3027147"/>
            </a:gdLst>
            <a:ahLst/>
            <a:cxnLst>
              <a:cxn ang="0">
                <a:pos x="connsiteX0" y="connsiteY0"/>
              </a:cxn>
              <a:cxn ang="0">
                <a:pos x="connsiteX1" y="connsiteY1"/>
              </a:cxn>
              <a:cxn ang="0">
                <a:pos x="connsiteX2" y="connsiteY2"/>
              </a:cxn>
              <a:cxn ang="0">
                <a:pos x="connsiteX3" y="connsiteY3"/>
              </a:cxn>
            </a:cxnLst>
            <a:rect l="l" t="t" r="r" b="b"/>
            <a:pathLst>
              <a:path w="4707188" h="3027147">
                <a:moveTo>
                  <a:pt x="0" y="0"/>
                </a:moveTo>
                <a:lnTo>
                  <a:pt x="4707188" y="0"/>
                </a:lnTo>
                <a:lnTo>
                  <a:pt x="2284469" y="3027147"/>
                </a:lnTo>
                <a:lnTo>
                  <a:pt x="0" y="1198817"/>
                </a:lnTo>
                <a:close/>
              </a:path>
            </a:pathLst>
          </a:custGeom>
        </p:spPr>
      </p:pic>
    </p:spTree>
    <p:extLst>
      <p:ext uri="{BB962C8B-B14F-4D97-AF65-F5344CB8AC3E}">
        <p14:creationId xmlns:p14="http://schemas.microsoft.com/office/powerpoint/2010/main" val="3153507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AC2931-DED2-4C4A-AC70-457487B03714}"/>
              </a:ext>
            </a:extLst>
          </p:cNvPr>
          <p:cNvSpPr>
            <a:spLocks noGrp="1"/>
          </p:cNvSpPr>
          <p:nvPr>
            <p:ph type="title"/>
          </p:nvPr>
        </p:nvSpPr>
        <p:spPr>
          <a:xfrm>
            <a:off x="611648" y="457200"/>
            <a:ext cx="4874751" cy="1600200"/>
          </a:xfrm>
        </p:spPr>
        <p:txBody>
          <a:bodyPr anchor="b">
            <a:noAutofit/>
          </a:bodyPr>
          <a:lstStyle>
            <a:lvl1pPr>
              <a:defRPr sz="4400"/>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651BD883-C64E-4676-9B29-46700C9BE5BD}"/>
              </a:ext>
            </a:extLst>
          </p:cNvPr>
          <p:cNvSpPr>
            <a:spLocks noGrp="1"/>
          </p:cNvSpPr>
          <p:nvPr>
            <p:ph type="pic" idx="1"/>
          </p:nvPr>
        </p:nvSpPr>
        <p:spPr>
          <a:xfrm>
            <a:off x="5812800" y="0"/>
            <a:ext cx="63792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4FF803FE-538E-4902-8E12-174EEAC03C8B}"/>
              </a:ext>
            </a:extLst>
          </p:cNvPr>
          <p:cNvSpPr>
            <a:spLocks noGrp="1"/>
          </p:cNvSpPr>
          <p:nvPr>
            <p:ph type="body" sz="half" idx="2"/>
          </p:nvPr>
        </p:nvSpPr>
        <p:spPr>
          <a:xfrm>
            <a:off x="611648" y="2057400"/>
            <a:ext cx="4265151" cy="3268578"/>
          </a:xfrm>
        </p:spPr>
        <p:txBody>
          <a:bodyPr>
            <a:normAutofit/>
          </a:bodyPr>
          <a:lstStyle>
            <a:lvl1pPr marL="0" indent="0">
              <a:buFont typeface="Arial" panose="020B0604020202020204" pitchFamily="34" charset="0"/>
              <a:buNone/>
              <a:defRPr sz="2400"/>
            </a:lvl1pPr>
            <a:lvl2pPr marL="457200" indent="0">
              <a:buNone/>
              <a:defRPr sz="2200"/>
            </a:lvl2pPr>
            <a:lvl3pPr marL="914400" indent="0">
              <a:buNone/>
              <a:defRPr sz="2000"/>
            </a:lvl3pPr>
            <a:lvl4pPr marL="1371600" indent="0">
              <a:buNone/>
              <a:defRPr sz="18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0CC7C2A-C2FF-444A-AD3F-108C829449A2}"/>
              </a:ext>
            </a:extLst>
          </p:cNvPr>
          <p:cNvSpPr>
            <a:spLocks noGrp="1"/>
          </p:cNvSpPr>
          <p:nvPr>
            <p:ph type="dt" sz="half" idx="10"/>
          </p:nvPr>
        </p:nvSpPr>
        <p:spPr>
          <a:xfrm>
            <a:off x="2213811" y="6165926"/>
            <a:ext cx="1748589" cy="365125"/>
          </a:xfrm>
        </p:spPr>
        <p:txBody>
          <a:bodyPr/>
          <a:lstStyle>
            <a:lvl1pPr algn="l">
              <a:defRPr/>
            </a:lvl1pPr>
          </a:lstStyle>
          <a:p>
            <a:fld id="{DC6346D4-190B-4F76-85F8-569F71DA8784}" type="datetimeFigureOut">
              <a:rPr lang="sv-SE" smtClean="0"/>
              <a:pPr/>
              <a:t>2025-09-17</a:t>
            </a:fld>
            <a:endParaRPr lang="sv-SE"/>
          </a:p>
        </p:txBody>
      </p:sp>
      <p:sp>
        <p:nvSpPr>
          <p:cNvPr id="6" name="Platshållare för sidfot 5">
            <a:extLst>
              <a:ext uri="{FF2B5EF4-FFF2-40B4-BE49-F238E27FC236}">
                <a16:creationId xmlns:a16="http://schemas.microsoft.com/office/drawing/2014/main" id="{F46C395B-F63C-4B94-B221-DCFEC6C33318}"/>
              </a:ext>
            </a:extLst>
          </p:cNvPr>
          <p:cNvSpPr>
            <a:spLocks noGrp="1"/>
          </p:cNvSpPr>
          <p:nvPr>
            <p:ph type="ftr" sz="quarter" idx="11"/>
          </p:nvPr>
        </p:nvSpPr>
        <p:spPr>
          <a:xfrm>
            <a:off x="2213811" y="5684836"/>
            <a:ext cx="3489473" cy="365125"/>
          </a:xfrm>
        </p:spPr>
        <p:txBody>
          <a:bodyPr/>
          <a:lstStyle/>
          <a:p>
            <a:endParaRPr lang="sv-SE" dirty="0"/>
          </a:p>
        </p:txBody>
      </p:sp>
      <p:sp>
        <p:nvSpPr>
          <p:cNvPr id="7" name="Platshållare för bildnummer 6">
            <a:extLst>
              <a:ext uri="{FF2B5EF4-FFF2-40B4-BE49-F238E27FC236}">
                <a16:creationId xmlns:a16="http://schemas.microsoft.com/office/drawing/2014/main" id="{0AA23857-A7E4-44F7-9943-573C463D1A23}"/>
              </a:ext>
            </a:extLst>
          </p:cNvPr>
          <p:cNvSpPr>
            <a:spLocks noGrp="1"/>
          </p:cNvSpPr>
          <p:nvPr>
            <p:ph type="sldNum" sz="quarter" idx="12"/>
          </p:nvPr>
        </p:nvSpPr>
        <p:spPr>
          <a:xfrm>
            <a:off x="4071917" y="6165926"/>
            <a:ext cx="1631367" cy="365125"/>
          </a:xfrm>
        </p:spPr>
        <p:txBody>
          <a:bodyPr/>
          <a:lstStyle/>
          <a:p>
            <a:fld id="{0E976AF1-ADB3-414C-B12F-3E8B35F13358}" type="slidenum">
              <a:rPr lang="sv-SE" smtClean="0"/>
              <a:t>‹#›</a:t>
            </a:fld>
            <a:endParaRPr lang="sv-SE"/>
          </a:p>
        </p:txBody>
      </p:sp>
      <p:pic>
        <p:nvPicPr>
          <p:cNvPr id="8" name="Bildobjekt 7">
            <a:extLst>
              <a:ext uri="{FF2B5EF4-FFF2-40B4-BE49-F238E27FC236}">
                <a16:creationId xmlns:a16="http://schemas.microsoft.com/office/drawing/2014/main" id="{7E8357B3-EF96-4E8A-87D3-968D7C94E6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2" y="5061027"/>
            <a:ext cx="2209799" cy="2209799"/>
          </a:xfrm>
          <a:prstGeom prst="rect">
            <a:avLst/>
          </a:prstGeom>
        </p:spPr>
      </p:pic>
    </p:spTree>
    <p:extLst>
      <p:ext uri="{BB962C8B-B14F-4D97-AF65-F5344CB8AC3E}">
        <p14:creationId xmlns:p14="http://schemas.microsoft.com/office/powerpoint/2010/main" val="4015083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C0F195-165A-5DD4-E3FD-36EF9E10002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99E8545-A8FF-5A59-9712-AE89AEAFAA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1DD04B1-04A5-556B-A7DA-F20B08965CDC}"/>
              </a:ext>
            </a:extLst>
          </p:cNvPr>
          <p:cNvSpPr>
            <a:spLocks noGrp="1"/>
          </p:cNvSpPr>
          <p:nvPr>
            <p:ph type="dt" sz="half" idx="10"/>
          </p:nvPr>
        </p:nvSpPr>
        <p:spPr/>
        <p:txBody>
          <a:bodyPr/>
          <a:lstStyle/>
          <a:p>
            <a:fld id="{28CF5CA8-69E3-401B-B44A-62812408434A}" type="datetimeFigureOut">
              <a:rPr lang="sv-SE" smtClean="0"/>
              <a:t>2025-09-17</a:t>
            </a:fld>
            <a:endParaRPr lang="sv-SE"/>
          </a:p>
        </p:txBody>
      </p:sp>
      <p:sp>
        <p:nvSpPr>
          <p:cNvPr id="5" name="Platshållare för sidfot 4">
            <a:extLst>
              <a:ext uri="{FF2B5EF4-FFF2-40B4-BE49-F238E27FC236}">
                <a16:creationId xmlns:a16="http://schemas.microsoft.com/office/drawing/2014/main" id="{D40619FD-9809-1466-ED08-62242BE8E83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101D893-5ED2-2CCE-99D4-446EB0B91496}"/>
              </a:ext>
            </a:extLst>
          </p:cNvPr>
          <p:cNvSpPr>
            <a:spLocks noGrp="1"/>
          </p:cNvSpPr>
          <p:nvPr>
            <p:ph type="sldNum" sz="quarter" idx="12"/>
          </p:nvPr>
        </p:nvSpPr>
        <p:spPr/>
        <p:txBody>
          <a:bodyPr/>
          <a:lstStyle/>
          <a:p>
            <a:fld id="{C9ECF419-D64D-463B-BD08-0D8FCE4F736F}" type="slidenum">
              <a:rPr lang="sv-SE" smtClean="0"/>
              <a:t>‹#›</a:t>
            </a:fld>
            <a:endParaRPr lang="sv-SE"/>
          </a:p>
        </p:txBody>
      </p:sp>
    </p:spTree>
    <p:extLst>
      <p:ext uri="{BB962C8B-B14F-4D97-AF65-F5344CB8AC3E}">
        <p14:creationId xmlns:p14="http://schemas.microsoft.com/office/powerpoint/2010/main" val="1433060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B6D786-80B1-4B0F-236E-7372D2CB687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C5640BF-5A73-8B6E-0501-D48DF89CA13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DF19587-5EAE-F5EC-7C60-65B18ED09176}"/>
              </a:ext>
            </a:extLst>
          </p:cNvPr>
          <p:cNvSpPr>
            <a:spLocks noGrp="1"/>
          </p:cNvSpPr>
          <p:nvPr>
            <p:ph type="dt" sz="half" idx="10"/>
          </p:nvPr>
        </p:nvSpPr>
        <p:spPr/>
        <p:txBody>
          <a:bodyPr/>
          <a:lstStyle/>
          <a:p>
            <a:fld id="{28CF5CA8-69E3-401B-B44A-62812408434A}" type="datetimeFigureOut">
              <a:rPr lang="sv-SE" smtClean="0"/>
              <a:t>2025-09-17</a:t>
            </a:fld>
            <a:endParaRPr lang="sv-SE"/>
          </a:p>
        </p:txBody>
      </p:sp>
      <p:sp>
        <p:nvSpPr>
          <p:cNvPr id="5" name="Platshållare för sidfot 4">
            <a:extLst>
              <a:ext uri="{FF2B5EF4-FFF2-40B4-BE49-F238E27FC236}">
                <a16:creationId xmlns:a16="http://schemas.microsoft.com/office/drawing/2014/main" id="{6BCF1415-BD3F-68F8-6FE5-AB4ABED1083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24FCD3C-4B40-E1AC-B694-F618EE83CD07}"/>
              </a:ext>
            </a:extLst>
          </p:cNvPr>
          <p:cNvSpPr>
            <a:spLocks noGrp="1"/>
          </p:cNvSpPr>
          <p:nvPr>
            <p:ph type="sldNum" sz="quarter" idx="12"/>
          </p:nvPr>
        </p:nvSpPr>
        <p:spPr/>
        <p:txBody>
          <a:bodyPr/>
          <a:lstStyle/>
          <a:p>
            <a:fld id="{C9ECF419-D64D-463B-BD08-0D8FCE4F736F}" type="slidenum">
              <a:rPr lang="sv-SE" smtClean="0"/>
              <a:t>‹#›</a:t>
            </a:fld>
            <a:endParaRPr lang="sv-SE"/>
          </a:p>
        </p:txBody>
      </p:sp>
    </p:spTree>
    <p:extLst>
      <p:ext uri="{BB962C8B-B14F-4D97-AF65-F5344CB8AC3E}">
        <p14:creationId xmlns:p14="http://schemas.microsoft.com/office/powerpoint/2010/main" val="2356862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FE0F12-FB62-D6DF-8DBA-BF672AFEE65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8BAA284-20C8-F18F-9D04-7B81AE8894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CB4E890-BAE3-79A7-525C-F9E55F5A6B3F}"/>
              </a:ext>
            </a:extLst>
          </p:cNvPr>
          <p:cNvSpPr>
            <a:spLocks noGrp="1"/>
          </p:cNvSpPr>
          <p:nvPr>
            <p:ph type="dt" sz="half" idx="10"/>
          </p:nvPr>
        </p:nvSpPr>
        <p:spPr/>
        <p:txBody>
          <a:bodyPr/>
          <a:lstStyle/>
          <a:p>
            <a:fld id="{28CF5CA8-69E3-401B-B44A-62812408434A}" type="datetimeFigureOut">
              <a:rPr lang="sv-SE" smtClean="0"/>
              <a:t>2025-09-17</a:t>
            </a:fld>
            <a:endParaRPr lang="sv-SE"/>
          </a:p>
        </p:txBody>
      </p:sp>
      <p:sp>
        <p:nvSpPr>
          <p:cNvPr id="5" name="Platshållare för sidfot 4">
            <a:extLst>
              <a:ext uri="{FF2B5EF4-FFF2-40B4-BE49-F238E27FC236}">
                <a16:creationId xmlns:a16="http://schemas.microsoft.com/office/drawing/2014/main" id="{30DB6E39-804A-8003-86A3-CC90EB4D937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22C1F06-C713-CE41-B725-AB3C4C010908}"/>
              </a:ext>
            </a:extLst>
          </p:cNvPr>
          <p:cNvSpPr>
            <a:spLocks noGrp="1"/>
          </p:cNvSpPr>
          <p:nvPr>
            <p:ph type="sldNum" sz="quarter" idx="12"/>
          </p:nvPr>
        </p:nvSpPr>
        <p:spPr/>
        <p:txBody>
          <a:bodyPr/>
          <a:lstStyle/>
          <a:p>
            <a:fld id="{C9ECF419-D64D-463B-BD08-0D8FCE4F736F}" type="slidenum">
              <a:rPr lang="sv-SE" smtClean="0"/>
              <a:t>‹#›</a:t>
            </a:fld>
            <a:endParaRPr lang="sv-SE"/>
          </a:p>
        </p:txBody>
      </p:sp>
    </p:spTree>
    <p:extLst>
      <p:ext uri="{BB962C8B-B14F-4D97-AF65-F5344CB8AC3E}">
        <p14:creationId xmlns:p14="http://schemas.microsoft.com/office/powerpoint/2010/main" val="3148712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320C80-BA24-1810-C426-8B346C0688E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F9DB2C-8191-D191-FC59-F3850A0F7C8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5BFDC10-026B-D7CC-3813-8705FF881A28}"/>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9426637-3C4C-E138-E186-2E809747D1E1}"/>
              </a:ext>
            </a:extLst>
          </p:cNvPr>
          <p:cNvSpPr>
            <a:spLocks noGrp="1"/>
          </p:cNvSpPr>
          <p:nvPr>
            <p:ph type="dt" sz="half" idx="10"/>
          </p:nvPr>
        </p:nvSpPr>
        <p:spPr/>
        <p:txBody>
          <a:bodyPr/>
          <a:lstStyle/>
          <a:p>
            <a:fld id="{28CF5CA8-69E3-401B-B44A-62812408434A}" type="datetimeFigureOut">
              <a:rPr lang="sv-SE" smtClean="0"/>
              <a:t>2025-09-17</a:t>
            </a:fld>
            <a:endParaRPr lang="sv-SE"/>
          </a:p>
        </p:txBody>
      </p:sp>
      <p:sp>
        <p:nvSpPr>
          <p:cNvPr id="6" name="Platshållare för sidfot 5">
            <a:extLst>
              <a:ext uri="{FF2B5EF4-FFF2-40B4-BE49-F238E27FC236}">
                <a16:creationId xmlns:a16="http://schemas.microsoft.com/office/drawing/2014/main" id="{C880C198-C372-9CA6-D0B7-911DB83A83F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F3EF3A8-80B8-B5C1-AC41-873A6629FC95}"/>
              </a:ext>
            </a:extLst>
          </p:cNvPr>
          <p:cNvSpPr>
            <a:spLocks noGrp="1"/>
          </p:cNvSpPr>
          <p:nvPr>
            <p:ph type="sldNum" sz="quarter" idx="12"/>
          </p:nvPr>
        </p:nvSpPr>
        <p:spPr/>
        <p:txBody>
          <a:bodyPr/>
          <a:lstStyle/>
          <a:p>
            <a:fld id="{C9ECF419-D64D-463B-BD08-0D8FCE4F736F}" type="slidenum">
              <a:rPr lang="sv-SE" smtClean="0"/>
              <a:t>‹#›</a:t>
            </a:fld>
            <a:endParaRPr lang="sv-SE"/>
          </a:p>
        </p:txBody>
      </p:sp>
    </p:spTree>
    <p:extLst>
      <p:ext uri="{BB962C8B-B14F-4D97-AF65-F5344CB8AC3E}">
        <p14:creationId xmlns:p14="http://schemas.microsoft.com/office/powerpoint/2010/main" val="944866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187C44-AE9B-EB87-5F07-BCD38252B13F}"/>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0082A82-3D3C-570A-521A-CC4097734B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338F686-4521-636E-7FB9-13FB4971AB5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EA08FD9-E74C-AEC7-8C8C-44D7640CE2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66224C3-9BF8-0729-4C66-3C1E0778430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7651E12-DD6B-3C5A-D1B7-72E99A2F1EC7}"/>
              </a:ext>
            </a:extLst>
          </p:cNvPr>
          <p:cNvSpPr>
            <a:spLocks noGrp="1"/>
          </p:cNvSpPr>
          <p:nvPr>
            <p:ph type="dt" sz="half" idx="10"/>
          </p:nvPr>
        </p:nvSpPr>
        <p:spPr/>
        <p:txBody>
          <a:bodyPr/>
          <a:lstStyle/>
          <a:p>
            <a:fld id="{28CF5CA8-69E3-401B-B44A-62812408434A}" type="datetimeFigureOut">
              <a:rPr lang="sv-SE" smtClean="0"/>
              <a:t>2025-09-17</a:t>
            </a:fld>
            <a:endParaRPr lang="sv-SE"/>
          </a:p>
        </p:txBody>
      </p:sp>
      <p:sp>
        <p:nvSpPr>
          <p:cNvPr id="8" name="Platshållare för sidfot 7">
            <a:extLst>
              <a:ext uri="{FF2B5EF4-FFF2-40B4-BE49-F238E27FC236}">
                <a16:creationId xmlns:a16="http://schemas.microsoft.com/office/drawing/2014/main" id="{B5411EC2-EB03-633F-F7B1-D49CEDB54E6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C9A6B15-E94D-3614-B739-F2975EFB7C96}"/>
              </a:ext>
            </a:extLst>
          </p:cNvPr>
          <p:cNvSpPr>
            <a:spLocks noGrp="1"/>
          </p:cNvSpPr>
          <p:nvPr>
            <p:ph type="sldNum" sz="quarter" idx="12"/>
          </p:nvPr>
        </p:nvSpPr>
        <p:spPr/>
        <p:txBody>
          <a:bodyPr/>
          <a:lstStyle/>
          <a:p>
            <a:fld id="{C9ECF419-D64D-463B-BD08-0D8FCE4F736F}" type="slidenum">
              <a:rPr lang="sv-SE" smtClean="0"/>
              <a:t>‹#›</a:t>
            </a:fld>
            <a:endParaRPr lang="sv-SE"/>
          </a:p>
        </p:txBody>
      </p:sp>
    </p:spTree>
    <p:extLst>
      <p:ext uri="{BB962C8B-B14F-4D97-AF65-F5344CB8AC3E}">
        <p14:creationId xmlns:p14="http://schemas.microsoft.com/office/powerpoint/2010/main" val="4023478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135F22-0355-FBB2-CF3E-C140B0FA2A1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44F59D8-AA70-3311-A29E-DDBC064CB998}"/>
              </a:ext>
            </a:extLst>
          </p:cNvPr>
          <p:cNvSpPr>
            <a:spLocks noGrp="1"/>
          </p:cNvSpPr>
          <p:nvPr>
            <p:ph type="dt" sz="half" idx="10"/>
          </p:nvPr>
        </p:nvSpPr>
        <p:spPr/>
        <p:txBody>
          <a:bodyPr/>
          <a:lstStyle/>
          <a:p>
            <a:fld id="{28CF5CA8-69E3-401B-B44A-62812408434A}" type="datetimeFigureOut">
              <a:rPr lang="sv-SE" smtClean="0"/>
              <a:t>2025-09-17</a:t>
            </a:fld>
            <a:endParaRPr lang="sv-SE"/>
          </a:p>
        </p:txBody>
      </p:sp>
      <p:sp>
        <p:nvSpPr>
          <p:cNvPr id="4" name="Platshållare för sidfot 3">
            <a:extLst>
              <a:ext uri="{FF2B5EF4-FFF2-40B4-BE49-F238E27FC236}">
                <a16:creationId xmlns:a16="http://schemas.microsoft.com/office/drawing/2014/main" id="{8D3F4A37-B2F6-4C65-D2B7-800DADB3796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757E4D4-85A9-00AE-299A-FF8AC1C7F08B}"/>
              </a:ext>
            </a:extLst>
          </p:cNvPr>
          <p:cNvSpPr>
            <a:spLocks noGrp="1"/>
          </p:cNvSpPr>
          <p:nvPr>
            <p:ph type="sldNum" sz="quarter" idx="12"/>
          </p:nvPr>
        </p:nvSpPr>
        <p:spPr/>
        <p:txBody>
          <a:bodyPr/>
          <a:lstStyle/>
          <a:p>
            <a:fld id="{C9ECF419-D64D-463B-BD08-0D8FCE4F736F}" type="slidenum">
              <a:rPr lang="sv-SE" smtClean="0"/>
              <a:t>‹#›</a:t>
            </a:fld>
            <a:endParaRPr lang="sv-SE"/>
          </a:p>
        </p:txBody>
      </p:sp>
    </p:spTree>
    <p:extLst>
      <p:ext uri="{BB962C8B-B14F-4D97-AF65-F5344CB8AC3E}">
        <p14:creationId xmlns:p14="http://schemas.microsoft.com/office/powerpoint/2010/main" val="2758133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285C775-7525-0A4C-8316-3535882A069F}"/>
              </a:ext>
            </a:extLst>
          </p:cNvPr>
          <p:cNvSpPr>
            <a:spLocks noGrp="1"/>
          </p:cNvSpPr>
          <p:nvPr>
            <p:ph type="dt" sz="half" idx="10"/>
          </p:nvPr>
        </p:nvSpPr>
        <p:spPr/>
        <p:txBody>
          <a:bodyPr/>
          <a:lstStyle/>
          <a:p>
            <a:fld id="{28CF5CA8-69E3-401B-B44A-62812408434A}" type="datetimeFigureOut">
              <a:rPr lang="sv-SE" smtClean="0"/>
              <a:t>2025-09-17</a:t>
            </a:fld>
            <a:endParaRPr lang="sv-SE"/>
          </a:p>
        </p:txBody>
      </p:sp>
      <p:sp>
        <p:nvSpPr>
          <p:cNvPr id="3" name="Platshållare för sidfot 2">
            <a:extLst>
              <a:ext uri="{FF2B5EF4-FFF2-40B4-BE49-F238E27FC236}">
                <a16:creationId xmlns:a16="http://schemas.microsoft.com/office/drawing/2014/main" id="{FD96796A-CAE6-D166-7001-BB609D7A842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DADBCE1-94F3-BC72-6627-5287D2B2CC20}"/>
              </a:ext>
            </a:extLst>
          </p:cNvPr>
          <p:cNvSpPr>
            <a:spLocks noGrp="1"/>
          </p:cNvSpPr>
          <p:nvPr>
            <p:ph type="sldNum" sz="quarter" idx="12"/>
          </p:nvPr>
        </p:nvSpPr>
        <p:spPr/>
        <p:txBody>
          <a:bodyPr/>
          <a:lstStyle/>
          <a:p>
            <a:fld id="{C9ECF419-D64D-463B-BD08-0D8FCE4F736F}" type="slidenum">
              <a:rPr lang="sv-SE" smtClean="0"/>
              <a:t>‹#›</a:t>
            </a:fld>
            <a:endParaRPr lang="sv-SE"/>
          </a:p>
        </p:txBody>
      </p:sp>
    </p:spTree>
    <p:extLst>
      <p:ext uri="{BB962C8B-B14F-4D97-AF65-F5344CB8AC3E}">
        <p14:creationId xmlns:p14="http://schemas.microsoft.com/office/powerpoint/2010/main" val="417890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4CA23E-8325-45FA-9F1F-AC9CE4CC624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F3932A3-5925-4185-955A-C73B40A13C0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B5FE4E7-DF71-41DB-BAF8-6FDEBAF638F8}"/>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5" name="Platshållare för sidfot 4">
            <a:extLst>
              <a:ext uri="{FF2B5EF4-FFF2-40B4-BE49-F238E27FC236}">
                <a16:creationId xmlns:a16="http://schemas.microsoft.com/office/drawing/2014/main" id="{BBF54D5A-09F8-450C-968A-65FC20153E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E279D0C-0ECD-4BFE-AC01-12CDF2D17EF2}"/>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0" name="Bildobjekt 9">
            <a:extLst>
              <a:ext uri="{FF2B5EF4-FFF2-40B4-BE49-F238E27FC236}">
                <a16:creationId xmlns:a16="http://schemas.microsoft.com/office/drawing/2014/main" id="{600D4938-4DDB-4CB7-9923-0F8576E8DB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220" b="39839"/>
          <a:stretch>
            <a:fillRect/>
          </a:stretch>
        </p:blipFill>
        <p:spPr>
          <a:xfrm rot="12490606">
            <a:off x="8333195" y="-470915"/>
            <a:ext cx="5030624" cy="3700782"/>
          </a:xfrm>
          <a:custGeom>
            <a:avLst/>
            <a:gdLst>
              <a:gd name="connsiteX0" fmla="*/ 5030624 w 5030624"/>
              <a:gd name="connsiteY0" fmla="*/ 2067935 h 3700782"/>
              <a:gd name="connsiteX1" fmla="*/ 1982410 w 5030624"/>
              <a:gd name="connsiteY1" fmla="*/ 3700782 h 3700782"/>
              <a:gd name="connsiteX2" fmla="*/ 0 w 5030624"/>
              <a:gd name="connsiteY2" fmla="*/ 0 h 3700782"/>
              <a:gd name="connsiteX3" fmla="*/ 5030623 w 5030624"/>
              <a:gd name="connsiteY3" fmla="*/ 0 h 3700782"/>
            </a:gdLst>
            <a:ahLst/>
            <a:cxnLst>
              <a:cxn ang="0">
                <a:pos x="connsiteX0" y="connsiteY0"/>
              </a:cxn>
              <a:cxn ang="0">
                <a:pos x="connsiteX1" y="connsiteY1"/>
              </a:cxn>
              <a:cxn ang="0">
                <a:pos x="connsiteX2" y="connsiteY2"/>
              </a:cxn>
              <a:cxn ang="0">
                <a:pos x="connsiteX3" y="connsiteY3"/>
              </a:cxn>
            </a:cxnLst>
            <a:rect l="l" t="t" r="r" b="b"/>
            <a:pathLst>
              <a:path w="5030624" h="3700782">
                <a:moveTo>
                  <a:pt x="5030624" y="2067935"/>
                </a:moveTo>
                <a:lnTo>
                  <a:pt x="1982410" y="3700782"/>
                </a:lnTo>
                <a:lnTo>
                  <a:pt x="0" y="0"/>
                </a:lnTo>
                <a:lnTo>
                  <a:pt x="5030623" y="0"/>
                </a:lnTo>
                <a:close/>
              </a:path>
            </a:pathLst>
          </a:custGeom>
        </p:spPr>
      </p:pic>
      <p:pic>
        <p:nvPicPr>
          <p:cNvPr id="12" name="Bildobjekt 11">
            <a:extLst>
              <a:ext uri="{FF2B5EF4-FFF2-40B4-BE49-F238E27FC236}">
                <a16:creationId xmlns:a16="http://schemas.microsoft.com/office/drawing/2014/main" id="{A0F36A5D-585D-4C6A-B782-7C9173881A4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18840" b="47814"/>
          <a:stretch>
            <a:fillRect/>
          </a:stretch>
        </p:blipFill>
        <p:spPr>
          <a:xfrm rot="3079719">
            <a:off x="-1129156" y="4452559"/>
            <a:ext cx="4707497" cy="3026906"/>
          </a:xfrm>
          <a:custGeom>
            <a:avLst/>
            <a:gdLst>
              <a:gd name="connsiteX0" fmla="*/ 0 w 4707497"/>
              <a:gd name="connsiteY0" fmla="*/ 0 h 3026906"/>
              <a:gd name="connsiteX1" fmla="*/ 4707497 w 4707497"/>
              <a:gd name="connsiteY1" fmla="*/ 0 h 3026906"/>
              <a:gd name="connsiteX2" fmla="*/ 2284972 w 4707497"/>
              <a:gd name="connsiteY2" fmla="*/ 3026906 h 3026906"/>
              <a:gd name="connsiteX3" fmla="*/ 0 w 4707497"/>
              <a:gd name="connsiteY3" fmla="*/ 1198173 h 3026906"/>
            </a:gdLst>
            <a:ahLst/>
            <a:cxnLst>
              <a:cxn ang="0">
                <a:pos x="connsiteX0" y="connsiteY0"/>
              </a:cxn>
              <a:cxn ang="0">
                <a:pos x="connsiteX1" y="connsiteY1"/>
              </a:cxn>
              <a:cxn ang="0">
                <a:pos x="connsiteX2" y="connsiteY2"/>
              </a:cxn>
              <a:cxn ang="0">
                <a:pos x="connsiteX3" y="connsiteY3"/>
              </a:cxn>
            </a:cxnLst>
            <a:rect l="l" t="t" r="r" b="b"/>
            <a:pathLst>
              <a:path w="4707497" h="3026906">
                <a:moveTo>
                  <a:pt x="0" y="0"/>
                </a:moveTo>
                <a:lnTo>
                  <a:pt x="4707497" y="0"/>
                </a:lnTo>
                <a:lnTo>
                  <a:pt x="2284972" y="3026906"/>
                </a:lnTo>
                <a:lnTo>
                  <a:pt x="0" y="1198173"/>
                </a:lnTo>
                <a:close/>
              </a:path>
            </a:pathLst>
          </a:custGeom>
        </p:spPr>
      </p:pic>
    </p:spTree>
    <p:extLst>
      <p:ext uri="{BB962C8B-B14F-4D97-AF65-F5344CB8AC3E}">
        <p14:creationId xmlns:p14="http://schemas.microsoft.com/office/powerpoint/2010/main" val="591946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CDC9B7-AE26-5505-003B-F4F84B8A050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5033BA1-2FD4-01A5-B4ED-2D4126FFD8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6AB2649-3223-DD56-F40A-BB21F4E93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03B8138-A8CF-9495-9082-9FCE67128E11}"/>
              </a:ext>
            </a:extLst>
          </p:cNvPr>
          <p:cNvSpPr>
            <a:spLocks noGrp="1"/>
          </p:cNvSpPr>
          <p:nvPr>
            <p:ph type="dt" sz="half" idx="10"/>
          </p:nvPr>
        </p:nvSpPr>
        <p:spPr/>
        <p:txBody>
          <a:bodyPr/>
          <a:lstStyle/>
          <a:p>
            <a:fld id="{28CF5CA8-69E3-401B-B44A-62812408434A}" type="datetimeFigureOut">
              <a:rPr lang="sv-SE" smtClean="0"/>
              <a:t>2025-09-17</a:t>
            </a:fld>
            <a:endParaRPr lang="sv-SE"/>
          </a:p>
        </p:txBody>
      </p:sp>
      <p:sp>
        <p:nvSpPr>
          <p:cNvPr id="6" name="Platshållare för sidfot 5">
            <a:extLst>
              <a:ext uri="{FF2B5EF4-FFF2-40B4-BE49-F238E27FC236}">
                <a16:creationId xmlns:a16="http://schemas.microsoft.com/office/drawing/2014/main" id="{33B6A48F-B98C-5B5E-B985-281464AA4A1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054B856-B739-4051-C18E-8B7E0AF82F70}"/>
              </a:ext>
            </a:extLst>
          </p:cNvPr>
          <p:cNvSpPr>
            <a:spLocks noGrp="1"/>
          </p:cNvSpPr>
          <p:nvPr>
            <p:ph type="sldNum" sz="quarter" idx="12"/>
          </p:nvPr>
        </p:nvSpPr>
        <p:spPr/>
        <p:txBody>
          <a:bodyPr/>
          <a:lstStyle/>
          <a:p>
            <a:fld id="{C9ECF419-D64D-463B-BD08-0D8FCE4F736F}" type="slidenum">
              <a:rPr lang="sv-SE" smtClean="0"/>
              <a:t>‹#›</a:t>
            </a:fld>
            <a:endParaRPr lang="sv-SE"/>
          </a:p>
        </p:txBody>
      </p:sp>
    </p:spTree>
    <p:extLst>
      <p:ext uri="{BB962C8B-B14F-4D97-AF65-F5344CB8AC3E}">
        <p14:creationId xmlns:p14="http://schemas.microsoft.com/office/powerpoint/2010/main" val="997338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CD281B-9BBC-316E-B289-6FA043437B6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22A5DF1-B26C-C575-9698-07143A2695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ABDF796-D3BD-63E9-0DFF-17543766E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7B149C2-8AE7-7F63-3FD0-AB7091DE21E1}"/>
              </a:ext>
            </a:extLst>
          </p:cNvPr>
          <p:cNvSpPr>
            <a:spLocks noGrp="1"/>
          </p:cNvSpPr>
          <p:nvPr>
            <p:ph type="dt" sz="half" idx="10"/>
          </p:nvPr>
        </p:nvSpPr>
        <p:spPr/>
        <p:txBody>
          <a:bodyPr/>
          <a:lstStyle/>
          <a:p>
            <a:fld id="{28CF5CA8-69E3-401B-B44A-62812408434A}" type="datetimeFigureOut">
              <a:rPr lang="sv-SE" smtClean="0"/>
              <a:t>2025-09-17</a:t>
            </a:fld>
            <a:endParaRPr lang="sv-SE"/>
          </a:p>
        </p:txBody>
      </p:sp>
      <p:sp>
        <p:nvSpPr>
          <p:cNvPr id="6" name="Platshållare för sidfot 5">
            <a:extLst>
              <a:ext uri="{FF2B5EF4-FFF2-40B4-BE49-F238E27FC236}">
                <a16:creationId xmlns:a16="http://schemas.microsoft.com/office/drawing/2014/main" id="{4F15A106-2C71-DC0C-A6F9-84039B57757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75E897C-ED7C-0FE9-9E7C-70CF13879BBF}"/>
              </a:ext>
            </a:extLst>
          </p:cNvPr>
          <p:cNvSpPr>
            <a:spLocks noGrp="1"/>
          </p:cNvSpPr>
          <p:nvPr>
            <p:ph type="sldNum" sz="quarter" idx="12"/>
          </p:nvPr>
        </p:nvSpPr>
        <p:spPr/>
        <p:txBody>
          <a:bodyPr/>
          <a:lstStyle/>
          <a:p>
            <a:fld id="{C9ECF419-D64D-463B-BD08-0D8FCE4F736F}" type="slidenum">
              <a:rPr lang="sv-SE" smtClean="0"/>
              <a:t>‹#›</a:t>
            </a:fld>
            <a:endParaRPr lang="sv-SE"/>
          </a:p>
        </p:txBody>
      </p:sp>
    </p:spTree>
    <p:extLst>
      <p:ext uri="{BB962C8B-B14F-4D97-AF65-F5344CB8AC3E}">
        <p14:creationId xmlns:p14="http://schemas.microsoft.com/office/powerpoint/2010/main" val="3245882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C22689-7312-7757-3DEA-F74924970B9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17228E2-D52A-7449-BB60-18835427D48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DBA69F3-B931-0B38-0F55-D07CB5A3D6FC}"/>
              </a:ext>
            </a:extLst>
          </p:cNvPr>
          <p:cNvSpPr>
            <a:spLocks noGrp="1"/>
          </p:cNvSpPr>
          <p:nvPr>
            <p:ph type="dt" sz="half" idx="10"/>
          </p:nvPr>
        </p:nvSpPr>
        <p:spPr/>
        <p:txBody>
          <a:bodyPr/>
          <a:lstStyle/>
          <a:p>
            <a:fld id="{28CF5CA8-69E3-401B-B44A-62812408434A}" type="datetimeFigureOut">
              <a:rPr lang="sv-SE" smtClean="0"/>
              <a:t>2025-09-17</a:t>
            </a:fld>
            <a:endParaRPr lang="sv-SE"/>
          </a:p>
        </p:txBody>
      </p:sp>
      <p:sp>
        <p:nvSpPr>
          <p:cNvPr id="5" name="Platshållare för sidfot 4">
            <a:extLst>
              <a:ext uri="{FF2B5EF4-FFF2-40B4-BE49-F238E27FC236}">
                <a16:creationId xmlns:a16="http://schemas.microsoft.com/office/drawing/2014/main" id="{2D5B4F1A-8088-65E3-413C-0106F277F07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D31A921-F496-67DD-E6E5-3040806D66DB}"/>
              </a:ext>
            </a:extLst>
          </p:cNvPr>
          <p:cNvSpPr>
            <a:spLocks noGrp="1"/>
          </p:cNvSpPr>
          <p:nvPr>
            <p:ph type="sldNum" sz="quarter" idx="12"/>
          </p:nvPr>
        </p:nvSpPr>
        <p:spPr/>
        <p:txBody>
          <a:bodyPr/>
          <a:lstStyle/>
          <a:p>
            <a:fld id="{C9ECF419-D64D-463B-BD08-0D8FCE4F736F}" type="slidenum">
              <a:rPr lang="sv-SE" smtClean="0"/>
              <a:t>‹#›</a:t>
            </a:fld>
            <a:endParaRPr lang="sv-SE"/>
          </a:p>
        </p:txBody>
      </p:sp>
    </p:spTree>
    <p:extLst>
      <p:ext uri="{BB962C8B-B14F-4D97-AF65-F5344CB8AC3E}">
        <p14:creationId xmlns:p14="http://schemas.microsoft.com/office/powerpoint/2010/main" val="3166867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C984E0C-5526-9893-A127-BFB2C9D72C7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FFBE8D1-F37E-7B4A-9C65-C60E3D400F2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63B1D1-CC8B-A928-8CE6-B457A0935F1B}"/>
              </a:ext>
            </a:extLst>
          </p:cNvPr>
          <p:cNvSpPr>
            <a:spLocks noGrp="1"/>
          </p:cNvSpPr>
          <p:nvPr>
            <p:ph type="dt" sz="half" idx="10"/>
          </p:nvPr>
        </p:nvSpPr>
        <p:spPr/>
        <p:txBody>
          <a:bodyPr/>
          <a:lstStyle/>
          <a:p>
            <a:fld id="{28CF5CA8-69E3-401B-B44A-62812408434A}" type="datetimeFigureOut">
              <a:rPr lang="sv-SE" smtClean="0"/>
              <a:t>2025-09-17</a:t>
            </a:fld>
            <a:endParaRPr lang="sv-SE"/>
          </a:p>
        </p:txBody>
      </p:sp>
      <p:sp>
        <p:nvSpPr>
          <p:cNvPr id="5" name="Platshållare för sidfot 4">
            <a:extLst>
              <a:ext uri="{FF2B5EF4-FFF2-40B4-BE49-F238E27FC236}">
                <a16:creationId xmlns:a16="http://schemas.microsoft.com/office/drawing/2014/main" id="{1C320F2B-6DAD-D4FD-0BB0-EE865A6222A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4D5B295-0003-F2B1-7D7B-01A6F91C5546}"/>
              </a:ext>
            </a:extLst>
          </p:cNvPr>
          <p:cNvSpPr>
            <a:spLocks noGrp="1"/>
          </p:cNvSpPr>
          <p:nvPr>
            <p:ph type="sldNum" sz="quarter" idx="12"/>
          </p:nvPr>
        </p:nvSpPr>
        <p:spPr/>
        <p:txBody>
          <a:bodyPr/>
          <a:lstStyle/>
          <a:p>
            <a:fld id="{C9ECF419-D64D-463B-BD08-0D8FCE4F736F}" type="slidenum">
              <a:rPr lang="sv-SE" smtClean="0"/>
              <a:t>‹#›</a:t>
            </a:fld>
            <a:endParaRPr lang="sv-SE"/>
          </a:p>
        </p:txBody>
      </p:sp>
    </p:spTree>
    <p:extLst>
      <p:ext uri="{BB962C8B-B14F-4D97-AF65-F5344CB8AC3E}">
        <p14:creationId xmlns:p14="http://schemas.microsoft.com/office/powerpoint/2010/main" val="247075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4CA23E-8325-45FA-9F1F-AC9CE4CC624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F3932A3-5925-4185-955A-C73B40A13C0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B5FE4E7-DF71-41DB-BAF8-6FDEBAF638F8}"/>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5" name="Platshållare för sidfot 4">
            <a:extLst>
              <a:ext uri="{FF2B5EF4-FFF2-40B4-BE49-F238E27FC236}">
                <a16:creationId xmlns:a16="http://schemas.microsoft.com/office/drawing/2014/main" id="{BBF54D5A-09F8-450C-968A-65FC20153E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E279D0C-0ECD-4BFE-AC01-12CDF2D17EF2}"/>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8" name="Bildobjekt 17">
            <a:extLst>
              <a:ext uri="{FF2B5EF4-FFF2-40B4-BE49-F238E27FC236}">
                <a16:creationId xmlns:a16="http://schemas.microsoft.com/office/drawing/2014/main" id="{57A03F58-0A3F-4397-90E4-8058D4F624B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r="18840" b="47814"/>
          <a:stretch>
            <a:fillRect/>
          </a:stretch>
        </p:blipFill>
        <p:spPr>
          <a:xfrm rot="3079719">
            <a:off x="-1129156" y="4452559"/>
            <a:ext cx="4707497" cy="3026906"/>
          </a:xfrm>
          <a:custGeom>
            <a:avLst/>
            <a:gdLst>
              <a:gd name="connsiteX0" fmla="*/ 0 w 4707497"/>
              <a:gd name="connsiteY0" fmla="*/ 0 h 3026906"/>
              <a:gd name="connsiteX1" fmla="*/ 4707497 w 4707497"/>
              <a:gd name="connsiteY1" fmla="*/ 0 h 3026906"/>
              <a:gd name="connsiteX2" fmla="*/ 2284972 w 4707497"/>
              <a:gd name="connsiteY2" fmla="*/ 3026906 h 3026906"/>
              <a:gd name="connsiteX3" fmla="*/ 0 w 4707497"/>
              <a:gd name="connsiteY3" fmla="*/ 1198173 h 3026906"/>
            </a:gdLst>
            <a:ahLst/>
            <a:cxnLst>
              <a:cxn ang="0">
                <a:pos x="connsiteX0" y="connsiteY0"/>
              </a:cxn>
              <a:cxn ang="0">
                <a:pos x="connsiteX1" y="connsiteY1"/>
              </a:cxn>
              <a:cxn ang="0">
                <a:pos x="connsiteX2" y="connsiteY2"/>
              </a:cxn>
              <a:cxn ang="0">
                <a:pos x="connsiteX3" y="connsiteY3"/>
              </a:cxn>
            </a:cxnLst>
            <a:rect l="l" t="t" r="r" b="b"/>
            <a:pathLst>
              <a:path w="4707497" h="3026906">
                <a:moveTo>
                  <a:pt x="0" y="0"/>
                </a:moveTo>
                <a:lnTo>
                  <a:pt x="4707497" y="0"/>
                </a:lnTo>
                <a:lnTo>
                  <a:pt x="2284972" y="3026906"/>
                </a:lnTo>
                <a:lnTo>
                  <a:pt x="0" y="1198173"/>
                </a:lnTo>
                <a:close/>
              </a:path>
            </a:pathLst>
          </a:custGeom>
        </p:spPr>
      </p:pic>
      <p:pic>
        <p:nvPicPr>
          <p:cNvPr id="16" name="Bildobjekt 15">
            <a:extLst>
              <a:ext uri="{FF2B5EF4-FFF2-40B4-BE49-F238E27FC236}">
                <a16:creationId xmlns:a16="http://schemas.microsoft.com/office/drawing/2014/main" id="{B04ADA89-0088-43C1-9896-43A004AE98C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8214" b="39831"/>
          <a:stretch>
            <a:fillRect/>
          </a:stretch>
        </p:blipFill>
        <p:spPr>
          <a:xfrm rot="12490606">
            <a:off x="8333155" y="-470750"/>
            <a:ext cx="5030990" cy="3702067"/>
          </a:xfrm>
          <a:custGeom>
            <a:avLst/>
            <a:gdLst>
              <a:gd name="connsiteX0" fmla="*/ 5030990 w 5030990"/>
              <a:gd name="connsiteY0" fmla="*/ 2069393 h 3702067"/>
              <a:gd name="connsiteX1" fmla="*/ 1983099 w 5030990"/>
              <a:gd name="connsiteY1" fmla="*/ 3702067 h 3702067"/>
              <a:gd name="connsiteX2" fmla="*/ 0 w 5030990"/>
              <a:gd name="connsiteY2" fmla="*/ 0 h 3702067"/>
              <a:gd name="connsiteX3" fmla="*/ 5030990 w 5030990"/>
              <a:gd name="connsiteY3" fmla="*/ 0 h 3702067"/>
            </a:gdLst>
            <a:ahLst/>
            <a:cxnLst>
              <a:cxn ang="0">
                <a:pos x="connsiteX0" y="connsiteY0"/>
              </a:cxn>
              <a:cxn ang="0">
                <a:pos x="connsiteX1" y="connsiteY1"/>
              </a:cxn>
              <a:cxn ang="0">
                <a:pos x="connsiteX2" y="connsiteY2"/>
              </a:cxn>
              <a:cxn ang="0">
                <a:pos x="connsiteX3" y="connsiteY3"/>
              </a:cxn>
            </a:cxnLst>
            <a:rect l="l" t="t" r="r" b="b"/>
            <a:pathLst>
              <a:path w="5030990" h="3702067">
                <a:moveTo>
                  <a:pt x="5030990" y="2069393"/>
                </a:moveTo>
                <a:lnTo>
                  <a:pt x="1983099" y="3702067"/>
                </a:lnTo>
                <a:lnTo>
                  <a:pt x="0" y="0"/>
                </a:lnTo>
                <a:lnTo>
                  <a:pt x="5030990" y="0"/>
                </a:lnTo>
                <a:close/>
              </a:path>
            </a:pathLst>
          </a:custGeom>
        </p:spPr>
      </p:pic>
    </p:spTree>
    <p:extLst>
      <p:ext uri="{BB962C8B-B14F-4D97-AF65-F5344CB8AC3E}">
        <p14:creationId xmlns:p14="http://schemas.microsoft.com/office/powerpoint/2010/main" val="223541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vsnittsrubrik lila">
    <p:bg>
      <p:bgPr>
        <a:solidFill>
          <a:srgbClr val="45245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D1A4C5-5CD7-4812-A584-2E505CCBCB2C}"/>
              </a:ext>
            </a:extLst>
          </p:cNvPr>
          <p:cNvSpPr>
            <a:spLocks noGrp="1"/>
          </p:cNvSpPr>
          <p:nvPr>
            <p:ph type="title"/>
          </p:nvPr>
        </p:nvSpPr>
        <p:spPr>
          <a:xfrm>
            <a:off x="1087782" y="1182915"/>
            <a:ext cx="6200775" cy="2387600"/>
          </a:xfrm>
        </p:spPr>
        <p:txBody>
          <a:bodyPr anchor="b"/>
          <a:lstStyle>
            <a:lvl1pPr>
              <a:defRPr sz="6000">
                <a:solidFill>
                  <a:schemeClr val="tx1"/>
                </a:solidFill>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08D5626F-2177-42C2-9D6E-D289E7F44A54}"/>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5" name="Platshållare för sidfot 4">
            <a:extLst>
              <a:ext uri="{FF2B5EF4-FFF2-40B4-BE49-F238E27FC236}">
                <a16:creationId xmlns:a16="http://schemas.microsoft.com/office/drawing/2014/main" id="{C05FF4D3-4DC4-4DEC-9531-6EFE93F593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39E26A0-E4D9-4FD5-84BE-DEF4EF4E11D4}"/>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7" name="Bildobjekt 6">
            <a:extLst>
              <a:ext uri="{FF2B5EF4-FFF2-40B4-BE49-F238E27FC236}">
                <a16:creationId xmlns:a16="http://schemas.microsoft.com/office/drawing/2014/main" id="{0E38232F-8B11-4965-B4BC-FC2B54E364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072" b="18682"/>
          <a:stretch/>
        </p:blipFill>
        <p:spPr>
          <a:xfrm>
            <a:off x="9982201" y="5438274"/>
            <a:ext cx="2209799" cy="1419726"/>
          </a:xfrm>
          <a:prstGeom prst="rect">
            <a:avLst/>
          </a:prstGeom>
        </p:spPr>
      </p:pic>
      <p:pic>
        <p:nvPicPr>
          <p:cNvPr id="13" name="Bildobjekt 12">
            <a:extLst>
              <a:ext uri="{FF2B5EF4-FFF2-40B4-BE49-F238E27FC236}">
                <a16:creationId xmlns:a16="http://schemas.microsoft.com/office/drawing/2014/main" id="{08F1310F-AC78-4637-A643-D6B2E54D48B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8339" b="45408"/>
          <a:stretch>
            <a:fillRect/>
          </a:stretch>
        </p:blipFill>
        <p:spPr>
          <a:xfrm rot="11766465">
            <a:off x="7219791" y="-550581"/>
            <a:ext cx="5601531" cy="3743940"/>
          </a:xfrm>
          <a:custGeom>
            <a:avLst/>
            <a:gdLst>
              <a:gd name="connsiteX0" fmla="*/ 5601531 w 5601531"/>
              <a:gd name="connsiteY0" fmla="*/ 2438545 h 3743940"/>
              <a:gd name="connsiteX1" fmla="*/ 1081182 w 5601531"/>
              <a:gd name="connsiteY1" fmla="*/ 3743940 h 3743940"/>
              <a:gd name="connsiteX2" fmla="*/ 0 w 5601531"/>
              <a:gd name="connsiteY2" fmla="*/ 0 h 3743940"/>
              <a:gd name="connsiteX3" fmla="*/ 5601530 w 5601531"/>
              <a:gd name="connsiteY3" fmla="*/ 0 h 3743940"/>
            </a:gdLst>
            <a:ahLst/>
            <a:cxnLst>
              <a:cxn ang="0">
                <a:pos x="connsiteX0" y="connsiteY0"/>
              </a:cxn>
              <a:cxn ang="0">
                <a:pos x="connsiteX1" y="connsiteY1"/>
              </a:cxn>
              <a:cxn ang="0">
                <a:pos x="connsiteX2" y="connsiteY2"/>
              </a:cxn>
              <a:cxn ang="0">
                <a:pos x="connsiteX3" y="connsiteY3"/>
              </a:cxn>
            </a:cxnLst>
            <a:rect l="l" t="t" r="r" b="b"/>
            <a:pathLst>
              <a:path w="5601531" h="3743940">
                <a:moveTo>
                  <a:pt x="5601531" y="2438545"/>
                </a:moveTo>
                <a:lnTo>
                  <a:pt x="1081182" y="3743940"/>
                </a:lnTo>
                <a:lnTo>
                  <a:pt x="0" y="0"/>
                </a:lnTo>
                <a:lnTo>
                  <a:pt x="5601530" y="0"/>
                </a:lnTo>
                <a:close/>
              </a:path>
            </a:pathLst>
          </a:custGeom>
        </p:spPr>
      </p:pic>
      <p:pic>
        <p:nvPicPr>
          <p:cNvPr id="15" name="Bildobjekt 14">
            <a:extLst>
              <a:ext uri="{FF2B5EF4-FFF2-40B4-BE49-F238E27FC236}">
                <a16:creationId xmlns:a16="http://schemas.microsoft.com/office/drawing/2014/main" id="{48D96331-CAA0-4E18-8F73-360D40B08E4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1671" b="47247"/>
          <a:stretch>
            <a:fillRect/>
          </a:stretch>
        </p:blipFill>
        <p:spPr>
          <a:xfrm rot="1844368">
            <a:off x="-1492939" y="3932003"/>
            <a:ext cx="7198648" cy="3862912"/>
          </a:xfrm>
          <a:custGeom>
            <a:avLst/>
            <a:gdLst>
              <a:gd name="connsiteX0" fmla="*/ 0 w 7198648"/>
              <a:gd name="connsiteY0" fmla="*/ 0 h 3862912"/>
              <a:gd name="connsiteX1" fmla="*/ 7198648 w 7198648"/>
              <a:gd name="connsiteY1" fmla="*/ 0 h 3862912"/>
              <a:gd name="connsiteX2" fmla="*/ 7198648 w 7198648"/>
              <a:gd name="connsiteY2" fmla="*/ 948094 h 3862912"/>
              <a:gd name="connsiteX3" fmla="*/ 2297229 w 7198648"/>
              <a:gd name="connsiteY3" fmla="*/ 3862912 h 3862912"/>
            </a:gdLst>
            <a:ahLst/>
            <a:cxnLst>
              <a:cxn ang="0">
                <a:pos x="connsiteX0" y="connsiteY0"/>
              </a:cxn>
              <a:cxn ang="0">
                <a:pos x="connsiteX1" y="connsiteY1"/>
              </a:cxn>
              <a:cxn ang="0">
                <a:pos x="connsiteX2" y="connsiteY2"/>
              </a:cxn>
              <a:cxn ang="0">
                <a:pos x="connsiteX3" y="connsiteY3"/>
              </a:cxn>
            </a:cxnLst>
            <a:rect l="l" t="t" r="r" b="b"/>
            <a:pathLst>
              <a:path w="7198648" h="3862912">
                <a:moveTo>
                  <a:pt x="0" y="0"/>
                </a:moveTo>
                <a:lnTo>
                  <a:pt x="7198648" y="0"/>
                </a:lnTo>
                <a:lnTo>
                  <a:pt x="7198648" y="948094"/>
                </a:lnTo>
                <a:lnTo>
                  <a:pt x="2297229" y="3862912"/>
                </a:lnTo>
                <a:close/>
              </a:path>
            </a:pathLst>
          </a:custGeom>
        </p:spPr>
      </p:pic>
    </p:spTree>
    <p:extLst>
      <p:ext uri="{BB962C8B-B14F-4D97-AF65-F5344CB8AC3E}">
        <p14:creationId xmlns:p14="http://schemas.microsoft.com/office/powerpoint/2010/main" val="13330808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vsnittsrubrik orang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D1A4C5-5CD7-4812-A584-2E505CCBCB2C}"/>
              </a:ext>
            </a:extLst>
          </p:cNvPr>
          <p:cNvSpPr>
            <a:spLocks noGrp="1"/>
          </p:cNvSpPr>
          <p:nvPr>
            <p:ph type="title"/>
          </p:nvPr>
        </p:nvSpPr>
        <p:spPr>
          <a:xfrm>
            <a:off x="1087782" y="1182915"/>
            <a:ext cx="6200775" cy="2387600"/>
          </a:xfrm>
        </p:spPr>
        <p:txBody>
          <a:bodyPr anchor="b"/>
          <a:lstStyle>
            <a:lvl1pPr>
              <a:defRPr sz="6000">
                <a:solidFill>
                  <a:schemeClr val="tx1"/>
                </a:solidFill>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08D5626F-2177-42C2-9D6E-D289E7F44A54}"/>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5" name="Platshållare för sidfot 4">
            <a:extLst>
              <a:ext uri="{FF2B5EF4-FFF2-40B4-BE49-F238E27FC236}">
                <a16:creationId xmlns:a16="http://schemas.microsoft.com/office/drawing/2014/main" id="{C05FF4D3-4DC4-4DEC-9531-6EFE93F593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39E26A0-E4D9-4FD5-84BE-DEF4EF4E11D4}"/>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0" name="Bildobjekt 9">
            <a:extLst>
              <a:ext uri="{FF2B5EF4-FFF2-40B4-BE49-F238E27FC236}">
                <a16:creationId xmlns:a16="http://schemas.microsoft.com/office/drawing/2014/main" id="{9E3F093A-625C-4649-B360-05EF4275C0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249" b="18682"/>
          <a:stretch/>
        </p:blipFill>
        <p:spPr>
          <a:xfrm>
            <a:off x="9982201" y="5486400"/>
            <a:ext cx="2209799" cy="1371600"/>
          </a:xfrm>
          <a:prstGeom prst="rect">
            <a:avLst/>
          </a:prstGeom>
        </p:spPr>
      </p:pic>
      <p:pic>
        <p:nvPicPr>
          <p:cNvPr id="14" name="Bildobjekt 13">
            <a:extLst>
              <a:ext uri="{FF2B5EF4-FFF2-40B4-BE49-F238E27FC236}">
                <a16:creationId xmlns:a16="http://schemas.microsoft.com/office/drawing/2014/main" id="{25BD0F44-5956-4C43-8519-98F984458D3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8339" b="45408"/>
          <a:stretch>
            <a:fillRect/>
          </a:stretch>
        </p:blipFill>
        <p:spPr>
          <a:xfrm rot="11766465">
            <a:off x="7219791" y="-550581"/>
            <a:ext cx="5601531" cy="3743940"/>
          </a:xfrm>
          <a:custGeom>
            <a:avLst/>
            <a:gdLst>
              <a:gd name="connsiteX0" fmla="*/ 5601531 w 5601531"/>
              <a:gd name="connsiteY0" fmla="*/ 2438545 h 3743940"/>
              <a:gd name="connsiteX1" fmla="*/ 1081182 w 5601531"/>
              <a:gd name="connsiteY1" fmla="*/ 3743940 h 3743940"/>
              <a:gd name="connsiteX2" fmla="*/ 0 w 5601531"/>
              <a:gd name="connsiteY2" fmla="*/ 0 h 3743940"/>
              <a:gd name="connsiteX3" fmla="*/ 5601530 w 5601531"/>
              <a:gd name="connsiteY3" fmla="*/ 0 h 3743940"/>
            </a:gdLst>
            <a:ahLst/>
            <a:cxnLst>
              <a:cxn ang="0">
                <a:pos x="connsiteX0" y="connsiteY0"/>
              </a:cxn>
              <a:cxn ang="0">
                <a:pos x="connsiteX1" y="connsiteY1"/>
              </a:cxn>
              <a:cxn ang="0">
                <a:pos x="connsiteX2" y="connsiteY2"/>
              </a:cxn>
              <a:cxn ang="0">
                <a:pos x="connsiteX3" y="connsiteY3"/>
              </a:cxn>
            </a:cxnLst>
            <a:rect l="l" t="t" r="r" b="b"/>
            <a:pathLst>
              <a:path w="5601531" h="3743940">
                <a:moveTo>
                  <a:pt x="5601531" y="2438545"/>
                </a:moveTo>
                <a:lnTo>
                  <a:pt x="1081182" y="3743940"/>
                </a:lnTo>
                <a:lnTo>
                  <a:pt x="0" y="0"/>
                </a:lnTo>
                <a:lnTo>
                  <a:pt x="5601530" y="0"/>
                </a:lnTo>
                <a:close/>
              </a:path>
            </a:pathLst>
          </a:custGeom>
        </p:spPr>
      </p:pic>
      <p:pic>
        <p:nvPicPr>
          <p:cNvPr id="16" name="Bildobjekt 15">
            <a:extLst>
              <a:ext uri="{FF2B5EF4-FFF2-40B4-BE49-F238E27FC236}">
                <a16:creationId xmlns:a16="http://schemas.microsoft.com/office/drawing/2014/main" id="{09E01123-834E-4411-82F8-9E2DEE1352C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1684" b="47227"/>
          <a:stretch>
            <a:fillRect/>
          </a:stretch>
        </p:blipFill>
        <p:spPr>
          <a:xfrm rot="1844368">
            <a:off x="-1492812" y="3932039"/>
            <a:ext cx="7197681" cy="3862683"/>
          </a:xfrm>
          <a:custGeom>
            <a:avLst/>
            <a:gdLst>
              <a:gd name="connsiteX0" fmla="*/ 0 w 7197681"/>
              <a:gd name="connsiteY0" fmla="*/ 0 h 3862683"/>
              <a:gd name="connsiteX1" fmla="*/ 7197681 w 7197681"/>
              <a:gd name="connsiteY1" fmla="*/ 0 h 3862683"/>
              <a:gd name="connsiteX2" fmla="*/ 7197681 w 7197681"/>
              <a:gd name="connsiteY2" fmla="*/ 948360 h 3862683"/>
              <a:gd name="connsiteX3" fmla="*/ 2297094 w 7197681"/>
              <a:gd name="connsiteY3" fmla="*/ 3862683 h 3862683"/>
            </a:gdLst>
            <a:ahLst/>
            <a:cxnLst>
              <a:cxn ang="0">
                <a:pos x="connsiteX0" y="connsiteY0"/>
              </a:cxn>
              <a:cxn ang="0">
                <a:pos x="connsiteX1" y="connsiteY1"/>
              </a:cxn>
              <a:cxn ang="0">
                <a:pos x="connsiteX2" y="connsiteY2"/>
              </a:cxn>
              <a:cxn ang="0">
                <a:pos x="connsiteX3" y="connsiteY3"/>
              </a:cxn>
            </a:cxnLst>
            <a:rect l="l" t="t" r="r" b="b"/>
            <a:pathLst>
              <a:path w="7197681" h="3862683">
                <a:moveTo>
                  <a:pt x="0" y="0"/>
                </a:moveTo>
                <a:lnTo>
                  <a:pt x="7197681" y="0"/>
                </a:lnTo>
                <a:lnTo>
                  <a:pt x="7197681" y="948360"/>
                </a:lnTo>
                <a:lnTo>
                  <a:pt x="2297094" y="3862683"/>
                </a:lnTo>
                <a:close/>
              </a:path>
            </a:pathLst>
          </a:custGeom>
        </p:spPr>
      </p:pic>
    </p:spTree>
    <p:extLst>
      <p:ext uri="{BB962C8B-B14F-4D97-AF65-F5344CB8AC3E}">
        <p14:creationId xmlns:p14="http://schemas.microsoft.com/office/powerpoint/2010/main" val="62100063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860030-89DD-43FF-9F13-7F118D2C5356}"/>
              </a:ext>
            </a:extLst>
          </p:cNvPr>
          <p:cNvSpPr>
            <a:spLocks noGrp="1"/>
          </p:cNvSpPr>
          <p:nvPr>
            <p:ph type="title"/>
          </p:nvPr>
        </p:nvSpPr>
        <p:spPr/>
        <p:txBody>
          <a:bodyPr anchor="b"/>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ABEC1951-C142-48E4-A31B-46083BEB41B9}"/>
              </a:ext>
            </a:extLst>
          </p:cNvPr>
          <p:cNvSpPr>
            <a:spLocks noGrp="1"/>
          </p:cNvSpPr>
          <p:nvPr>
            <p:ph sz="half" idx="1"/>
          </p:nvPr>
        </p:nvSpPr>
        <p:spPr>
          <a:xfrm>
            <a:off x="611648" y="1803400"/>
            <a:ext cx="4491790" cy="352257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27498591-6A02-4EB0-B4DC-B35C9959F50C}"/>
              </a:ext>
            </a:extLst>
          </p:cNvPr>
          <p:cNvSpPr>
            <a:spLocks noGrp="1"/>
          </p:cNvSpPr>
          <p:nvPr>
            <p:ph sz="half" idx="2"/>
          </p:nvPr>
        </p:nvSpPr>
        <p:spPr>
          <a:xfrm>
            <a:off x="5338011" y="1803400"/>
            <a:ext cx="4491789" cy="352257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AF09DEDD-BEEF-4159-A42A-03168F2A0778}"/>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6" name="Platshållare för sidfot 5">
            <a:extLst>
              <a:ext uri="{FF2B5EF4-FFF2-40B4-BE49-F238E27FC236}">
                <a16:creationId xmlns:a16="http://schemas.microsoft.com/office/drawing/2014/main" id="{21EE8198-2808-47D9-A7B7-A76C681A51B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91E9724-75A0-412A-9D69-3AE45C915E15}"/>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2" name="Bildobjekt 11">
            <a:extLst>
              <a:ext uri="{FF2B5EF4-FFF2-40B4-BE49-F238E27FC236}">
                <a16:creationId xmlns:a16="http://schemas.microsoft.com/office/drawing/2014/main" id="{3443400F-F5BB-417F-92FD-BE844D50C8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226" b="39846"/>
          <a:stretch>
            <a:fillRect/>
          </a:stretch>
        </p:blipFill>
        <p:spPr>
          <a:xfrm rot="12490606">
            <a:off x="8333236" y="-471076"/>
            <a:ext cx="5030258" cy="3699496"/>
          </a:xfrm>
          <a:custGeom>
            <a:avLst/>
            <a:gdLst>
              <a:gd name="connsiteX0" fmla="*/ 5030258 w 5030258"/>
              <a:gd name="connsiteY0" fmla="*/ 2066477 h 3699496"/>
              <a:gd name="connsiteX1" fmla="*/ 1981722 w 5030258"/>
              <a:gd name="connsiteY1" fmla="*/ 3699496 h 3699496"/>
              <a:gd name="connsiteX2" fmla="*/ 0 w 5030258"/>
              <a:gd name="connsiteY2" fmla="*/ 0 h 3699496"/>
              <a:gd name="connsiteX3" fmla="*/ 5030258 w 5030258"/>
              <a:gd name="connsiteY3" fmla="*/ 0 h 3699496"/>
            </a:gdLst>
            <a:ahLst/>
            <a:cxnLst>
              <a:cxn ang="0">
                <a:pos x="connsiteX0" y="connsiteY0"/>
              </a:cxn>
              <a:cxn ang="0">
                <a:pos x="connsiteX1" y="connsiteY1"/>
              </a:cxn>
              <a:cxn ang="0">
                <a:pos x="connsiteX2" y="connsiteY2"/>
              </a:cxn>
              <a:cxn ang="0">
                <a:pos x="connsiteX3" y="connsiteY3"/>
              </a:cxn>
            </a:cxnLst>
            <a:rect l="l" t="t" r="r" b="b"/>
            <a:pathLst>
              <a:path w="5030258" h="3699496">
                <a:moveTo>
                  <a:pt x="5030258" y="2066477"/>
                </a:moveTo>
                <a:lnTo>
                  <a:pt x="1981722" y="3699496"/>
                </a:lnTo>
                <a:lnTo>
                  <a:pt x="0" y="0"/>
                </a:lnTo>
                <a:lnTo>
                  <a:pt x="5030258" y="0"/>
                </a:lnTo>
                <a:close/>
              </a:path>
            </a:pathLst>
          </a:custGeom>
        </p:spPr>
      </p:pic>
      <p:pic>
        <p:nvPicPr>
          <p:cNvPr id="14" name="Bildobjekt 13">
            <a:extLst>
              <a:ext uri="{FF2B5EF4-FFF2-40B4-BE49-F238E27FC236}">
                <a16:creationId xmlns:a16="http://schemas.microsoft.com/office/drawing/2014/main" id="{C82F6560-BC32-452D-B841-903C02757A8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18840" b="47814"/>
          <a:stretch>
            <a:fillRect/>
          </a:stretch>
        </p:blipFill>
        <p:spPr>
          <a:xfrm rot="3079719">
            <a:off x="-1129156" y="4452559"/>
            <a:ext cx="4707497" cy="3026906"/>
          </a:xfrm>
          <a:custGeom>
            <a:avLst/>
            <a:gdLst>
              <a:gd name="connsiteX0" fmla="*/ 0 w 4707497"/>
              <a:gd name="connsiteY0" fmla="*/ 0 h 3026906"/>
              <a:gd name="connsiteX1" fmla="*/ 4707497 w 4707497"/>
              <a:gd name="connsiteY1" fmla="*/ 0 h 3026906"/>
              <a:gd name="connsiteX2" fmla="*/ 2284972 w 4707497"/>
              <a:gd name="connsiteY2" fmla="*/ 3026906 h 3026906"/>
              <a:gd name="connsiteX3" fmla="*/ 0 w 4707497"/>
              <a:gd name="connsiteY3" fmla="*/ 1198173 h 3026906"/>
            </a:gdLst>
            <a:ahLst/>
            <a:cxnLst>
              <a:cxn ang="0">
                <a:pos x="connsiteX0" y="connsiteY0"/>
              </a:cxn>
              <a:cxn ang="0">
                <a:pos x="connsiteX1" y="connsiteY1"/>
              </a:cxn>
              <a:cxn ang="0">
                <a:pos x="connsiteX2" y="connsiteY2"/>
              </a:cxn>
              <a:cxn ang="0">
                <a:pos x="connsiteX3" y="connsiteY3"/>
              </a:cxn>
            </a:cxnLst>
            <a:rect l="l" t="t" r="r" b="b"/>
            <a:pathLst>
              <a:path w="4707497" h="3026906">
                <a:moveTo>
                  <a:pt x="0" y="0"/>
                </a:moveTo>
                <a:lnTo>
                  <a:pt x="4707497" y="0"/>
                </a:lnTo>
                <a:lnTo>
                  <a:pt x="2284972" y="3026906"/>
                </a:lnTo>
                <a:lnTo>
                  <a:pt x="0" y="1198173"/>
                </a:lnTo>
                <a:close/>
              </a:path>
            </a:pathLst>
          </a:custGeom>
        </p:spPr>
      </p:pic>
    </p:spTree>
    <p:extLst>
      <p:ext uri="{BB962C8B-B14F-4D97-AF65-F5344CB8AC3E}">
        <p14:creationId xmlns:p14="http://schemas.microsoft.com/office/powerpoint/2010/main" val="409825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delar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860030-89DD-43FF-9F13-7F118D2C5356}"/>
              </a:ext>
            </a:extLst>
          </p:cNvPr>
          <p:cNvSpPr>
            <a:spLocks noGrp="1"/>
          </p:cNvSpPr>
          <p:nvPr>
            <p:ph type="title"/>
          </p:nvPr>
        </p:nvSpPr>
        <p:spPr/>
        <p:txBody>
          <a:bodyPr anchor="b"/>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ABEC1951-C142-48E4-A31B-46083BEB41B9}"/>
              </a:ext>
            </a:extLst>
          </p:cNvPr>
          <p:cNvSpPr>
            <a:spLocks noGrp="1"/>
          </p:cNvSpPr>
          <p:nvPr>
            <p:ph sz="half" idx="1"/>
          </p:nvPr>
        </p:nvSpPr>
        <p:spPr>
          <a:xfrm>
            <a:off x="611648" y="1803400"/>
            <a:ext cx="4491790" cy="352257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27498591-6A02-4EB0-B4DC-B35C9959F50C}"/>
              </a:ext>
            </a:extLst>
          </p:cNvPr>
          <p:cNvSpPr>
            <a:spLocks noGrp="1"/>
          </p:cNvSpPr>
          <p:nvPr>
            <p:ph sz="half" idx="2"/>
          </p:nvPr>
        </p:nvSpPr>
        <p:spPr>
          <a:xfrm>
            <a:off x="5338011" y="1803400"/>
            <a:ext cx="4491789" cy="352257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AF09DEDD-BEEF-4159-A42A-03168F2A0778}"/>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6" name="Platshållare för sidfot 5">
            <a:extLst>
              <a:ext uri="{FF2B5EF4-FFF2-40B4-BE49-F238E27FC236}">
                <a16:creationId xmlns:a16="http://schemas.microsoft.com/office/drawing/2014/main" id="{21EE8198-2808-47D9-A7B7-A76C681A51B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91E9724-75A0-412A-9D69-3AE45C915E15}"/>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4" name="Bildobjekt 13">
            <a:extLst>
              <a:ext uri="{FF2B5EF4-FFF2-40B4-BE49-F238E27FC236}">
                <a16:creationId xmlns:a16="http://schemas.microsoft.com/office/drawing/2014/main" id="{FB96A894-DF4C-4681-8958-E6A2390DA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220" b="39839"/>
          <a:stretch>
            <a:fillRect/>
          </a:stretch>
        </p:blipFill>
        <p:spPr>
          <a:xfrm rot="12490606">
            <a:off x="8333196" y="-470912"/>
            <a:ext cx="5030624" cy="3700782"/>
          </a:xfrm>
          <a:custGeom>
            <a:avLst/>
            <a:gdLst>
              <a:gd name="connsiteX0" fmla="*/ 5030624 w 5030624"/>
              <a:gd name="connsiteY0" fmla="*/ 2067936 h 3700782"/>
              <a:gd name="connsiteX1" fmla="*/ 1982411 w 5030624"/>
              <a:gd name="connsiteY1" fmla="*/ 3700782 h 3700782"/>
              <a:gd name="connsiteX2" fmla="*/ 0 w 5030624"/>
              <a:gd name="connsiteY2" fmla="*/ 0 h 3700782"/>
              <a:gd name="connsiteX3" fmla="*/ 5030624 w 5030624"/>
              <a:gd name="connsiteY3" fmla="*/ 0 h 3700782"/>
            </a:gdLst>
            <a:ahLst/>
            <a:cxnLst>
              <a:cxn ang="0">
                <a:pos x="connsiteX0" y="connsiteY0"/>
              </a:cxn>
              <a:cxn ang="0">
                <a:pos x="connsiteX1" y="connsiteY1"/>
              </a:cxn>
              <a:cxn ang="0">
                <a:pos x="connsiteX2" y="connsiteY2"/>
              </a:cxn>
              <a:cxn ang="0">
                <a:pos x="connsiteX3" y="connsiteY3"/>
              </a:cxn>
            </a:cxnLst>
            <a:rect l="l" t="t" r="r" b="b"/>
            <a:pathLst>
              <a:path w="5030624" h="3700782">
                <a:moveTo>
                  <a:pt x="5030624" y="2067936"/>
                </a:moveTo>
                <a:lnTo>
                  <a:pt x="1982411" y="3700782"/>
                </a:lnTo>
                <a:lnTo>
                  <a:pt x="0" y="0"/>
                </a:lnTo>
                <a:lnTo>
                  <a:pt x="5030624" y="0"/>
                </a:lnTo>
                <a:close/>
              </a:path>
            </a:pathLst>
          </a:custGeom>
        </p:spPr>
      </p:pic>
      <p:pic>
        <p:nvPicPr>
          <p:cNvPr id="16" name="Bildobjekt 15">
            <a:extLst>
              <a:ext uri="{FF2B5EF4-FFF2-40B4-BE49-F238E27FC236}">
                <a16:creationId xmlns:a16="http://schemas.microsoft.com/office/drawing/2014/main" id="{B3CC088F-0853-451F-821A-2D52BF98A2D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18845" b="47822"/>
          <a:stretch>
            <a:fillRect/>
          </a:stretch>
        </p:blipFill>
        <p:spPr>
          <a:xfrm rot="3079719">
            <a:off x="-1128689" y="4452636"/>
            <a:ext cx="4707188" cy="3027147"/>
          </a:xfrm>
          <a:custGeom>
            <a:avLst/>
            <a:gdLst>
              <a:gd name="connsiteX0" fmla="*/ 0 w 4707188"/>
              <a:gd name="connsiteY0" fmla="*/ 0 h 3027147"/>
              <a:gd name="connsiteX1" fmla="*/ 4707188 w 4707188"/>
              <a:gd name="connsiteY1" fmla="*/ 0 h 3027147"/>
              <a:gd name="connsiteX2" fmla="*/ 2284469 w 4707188"/>
              <a:gd name="connsiteY2" fmla="*/ 3027147 h 3027147"/>
              <a:gd name="connsiteX3" fmla="*/ 0 w 4707188"/>
              <a:gd name="connsiteY3" fmla="*/ 1198817 h 3027147"/>
            </a:gdLst>
            <a:ahLst/>
            <a:cxnLst>
              <a:cxn ang="0">
                <a:pos x="connsiteX0" y="connsiteY0"/>
              </a:cxn>
              <a:cxn ang="0">
                <a:pos x="connsiteX1" y="connsiteY1"/>
              </a:cxn>
              <a:cxn ang="0">
                <a:pos x="connsiteX2" y="connsiteY2"/>
              </a:cxn>
              <a:cxn ang="0">
                <a:pos x="connsiteX3" y="connsiteY3"/>
              </a:cxn>
            </a:cxnLst>
            <a:rect l="l" t="t" r="r" b="b"/>
            <a:pathLst>
              <a:path w="4707188" h="3027147">
                <a:moveTo>
                  <a:pt x="0" y="0"/>
                </a:moveTo>
                <a:lnTo>
                  <a:pt x="4707188" y="0"/>
                </a:lnTo>
                <a:lnTo>
                  <a:pt x="2284469" y="3027147"/>
                </a:lnTo>
                <a:lnTo>
                  <a:pt x="0" y="1198817"/>
                </a:lnTo>
                <a:close/>
              </a:path>
            </a:pathLst>
          </a:custGeom>
        </p:spPr>
      </p:pic>
    </p:spTree>
    <p:extLst>
      <p:ext uri="{BB962C8B-B14F-4D97-AF65-F5344CB8AC3E}">
        <p14:creationId xmlns:p14="http://schemas.microsoft.com/office/powerpoint/2010/main" val="2823214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C2E422-9DC1-4621-93BC-E663E973661D}"/>
              </a:ext>
            </a:extLst>
          </p:cNvPr>
          <p:cNvSpPr>
            <a:spLocks noGrp="1"/>
          </p:cNvSpPr>
          <p:nvPr>
            <p:ph type="title"/>
          </p:nvPr>
        </p:nvSpPr>
        <p:spPr>
          <a:xfrm>
            <a:off x="611648" y="268224"/>
            <a:ext cx="8327106" cy="1389756"/>
          </a:xfrm>
        </p:spPr>
        <p:txBody>
          <a:bodyPr anchor="b"/>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2444FDD7-B103-4EE3-A611-3152A425502A}"/>
              </a:ext>
            </a:extLst>
          </p:cNvPr>
          <p:cNvSpPr>
            <a:spLocks noGrp="1"/>
          </p:cNvSpPr>
          <p:nvPr>
            <p:ph type="body" idx="1"/>
          </p:nvPr>
        </p:nvSpPr>
        <p:spPr>
          <a:xfrm>
            <a:off x="611647" y="1803400"/>
            <a:ext cx="4491790" cy="6784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D014C1F-D7E8-4325-92CD-DA54797D770E}"/>
              </a:ext>
            </a:extLst>
          </p:cNvPr>
          <p:cNvSpPr>
            <a:spLocks noGrp="1"/>
          </p:cNvSpPr>
          <p:nvPr>
            <p:ph sz="half" idx="2"/>
          </p:nvPr>
        </p:nvSpPr>
        <p:spPr>
          <a:xfrm>
            <a:off x="611647" y="2505074"/>
            <a:ext cx="4491790" cy="282090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B82417D8-0B0B-43F8-BC06-9217604C0F7D}"/>
              </a:ext>
            </a:extLst>
          </p:cNvPr>
          <p:cNvSpPr>
            <a:spLocks noGrp="1"/>
          </p:cNvSpPr>
          <p:nvPr>
            <p:ph type="body" sz="quarter" idx="3"/>
          </p:nvPr>
        </p:nvSpPr>
        <p:spPr>
          <a:xfrm>
            <a:off x="5338010" y="1803400"/>
            <a:ext cx="4491790" cy="6784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CD04491-5C50-4487-AF0C-90DC60F2E5BB}"/>
              </a:ext>
            </a:extLst>
          </p:cNvPr>
          <p:cNvSpPr>
            <a:spLocks noGrp="1"/>
          </p:cNvSpPr>
          <p:nvPr>
            <p:ph sz="quarter" idx="4"/>
          </p:nvPr>
        </p:nvSpPr>
        <p:spPr>
          <a:xfrm>
            <a:off x="5338010" y="2505075"/>
            <a:ext cx="4491790" cy="282090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8ABCEAF-E356-49EB-96CB-2846ACF832B2}"/>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8" name="Platshållare för sidfot 7">
            <a:extLst>
              <a:ext uri="{FF2B5EF4-FFF2-40B4-BE49-F238E27FC236}">
                <a16:creationId xmlns:a16="http://schemas.microsoft.com/office/drawing/2014/main" id="{BA456D3D-825A-4C72-A818-EEBE0F7292E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95FEEB0-D04D-4EF8-A1AE-61DF5027DC2D}"/>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15" name="Bildobjekt 14">
            <a:extLst>
              <a:ext uri="{FF2B5EF4-FFF2-40B4-BE49-F238E27FC236}">
                <a16:creationId xmlns:a16="http://schemas.microsoft.com/office/drawing/2014/main" id="{FC3F8BF0-F551-42D1-B99E-D46697524E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226" b="39846"/>
          <a:stretch>
            <a:fillRect/>
          </a:stretch>
        </p:blipFill>
        <p:spPr>
          <a:xfrm rot="12490606">
            <a:off x="8333236" y="-471076"/>
            <a:ext cx="5030258" cy="3699496"/>
          </a:xfrm>
          <a:custGeom>
            <a:avLst/>
            <a:gdLst>
              <a:gd name="connsiteX0" fmla="*/ 5030258 w 5030258"/>
              <a:gd name="connsiteY0" fmla="*/ 2066477 h 3699496"/>
              <a:gd name="connsiteX1" fmla="*/ 1981722 w 5030258"/>
              <a:gd name="connsiteY1" fmla="*/ 3699496 h 3699496"/>
              <a:gd name="connsiteX2" fmla="*/ 0 w 5030258"/>
              <a:gd name="connsiteY2" fmla="*/ 0 h 3699496"/>
              <a:gd name="connsiteX3" fmla="*/ 5030258 w 5030258"/>
              <a:gd name="connsiteY3" fmla="*/ 0 h 3699496"/>
            </a:gdLst>
            <a:ahLst/>
            <a:cxnLst>
              <a:cxn ang="0">
                <a:pos x="connsiteX0" y="connsiteY0"/>
              </a:cxn>
              <a:cxn ang="0">
                <a:pos x="connsiteX1" y="connsiteY1"/>
              </a:cxn>
              <a:cxn ang="0">
                <a:pos x="connsiteX2" y="connsiteY2"/>
              </a:cxn>
              <a:cxn ang="0">
                <a:pos x="connsiteX3" y="connsiteY3"/>
              </a:cxn>
            </a:cxnLst>
            <a:rect l="l" t="t" r="r" b="b"/>
            <a:pathLst>
              <a:path w="5030258" h="3699496">
                <a:moveTo>
                  <a:pt x="5030258" y="2066477"/>
                </a:moveTo>
                <a:lnTo>
                  <a:pt x="1981722" y="3699496"/>
                </a:lnTo>
                <a:lnTo>
                  <a:pt x="0" y="0"/>
                </a:lnTo>
                <a:lnTo>
                  <a:pt x="5030258" y="0"/>
                </a:lnTo>
                <a:close/>
              </a:path>
            </a:pathLst>
          </a:custGeom>
        </p:spPr>
      </p:pic>
      <p:pic>
        <p:nvPicPr>
          <p:cNvPr id="17" name="Bildobjekt 16">
            <a:extLst>
              <a:ext uri="{FF2B5EF4-FFF2-40B4-BE49-F238E27FC236}">
                <a16:creationId xmlns:a16="http://schemas.microsoft.com/office/drawing/2014/main" id="{9BC4F87E-2B50-4A0E-8B7B-186FFD36AD5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18840" b="47814"/>
          <a:stretch>
            <a:fillRect/>
          </a:stretch>
        </p:blipFill>
        <p:spPr>
          <a:xfrm rot="3079719">
            <a:off x="-1129156" y="4452559"/>
            <a:ext cx="4707497" cy="3026906"/>
          </a:xfrm>
          <a:custGeom>
            <a:avLst/>
            <a:gdLst>
              <a:gd name="connsiteX0" fmla="*/ 0 w 4707497"/>
              <a:gd name="connsiteY0" fmla="*/ 0 h 3026906"/>
              <a:gd name="connsiteX1" fmla="*/ 4707497 w 4707497"/>
              <a:gd name="connsiteY1" fmla="*/ 0 h 3026906"/>
              <a:gd name="connsiteX2" fmla="*/ 2284972 w 4707497"/>
              <a:gd name="connsiteY2" fmla="*/ 3026906 h 3026906"/>
              <a:gd name="connsiteX3" fmla="*/ 0 w 4707497"/>
              <a:gd name="connsiteY3" fmla="*/ 1198173 h 3026906"/>
            </a:gdLst>
            <a:ahLst/>
            <a:cxnLst>
              <a:cxn ang="0">
                <a:pos x="connsiteX0" y="connsiteY0"/>
              </a:cxn>
              <a:cxn ang="0">
                <a:pos x="connsiteX1" y="connsiteY1"/>
              </a:cxn>
              <a:cxn ang="0">
                <a:pos x="connsiteX2" y="connsiteY2"/>
              </a:cxn>
              <a:cxn ang="0">
                <a:pos x="connsiteX3" y="connsiteY3"/>
              </a:cxn>
            </a:cxnLst>
            <a:rect l="l" t="t" r="r" b="b"/>
            <a:pathLst>
              <a:path w="4707497" h="3026906">
                <a:moveTo>
                  <a:pt x="0" y="0"/>
                </a:moveTo>
                <a:lnTo>
                  <a:pt x="4707497" y="0"/>
                </a:lnTo>
                <a:lnTo>
                  <a:pt x="2284972" y="3026906"/>
                </a:lnTo>
                <a:lnTo>
                  <a:pt x="0" y="1198173"/>
                </a:lnTo>
                <a:close/>
              </a:path>
            </a:pathLst>
          </a:custGeom>
        </p:spPr>
      </p:pic>
    </p:spTree>
    <p:extLst>
      <p:ext uri="{BB962C8B-B14F-4D97-AF65-F5344CB8AC3E}">
        <p14:creationId xmlns:p14="http://schemas.microsoft.com/office/powerpoint/2010/main" val="39477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8E2D45-6385-4DC2-BFCC-E5C9D9DF2D03}"/>
              </a:ext>
            </a:extLst>
          </p:cNvPr>
          <p:cNvSpPr>
            <a:spLocks noGrp="1"/>
          </p:cNvSpPr>
          <p:nvPr>
            <p:ph type="title"/>
          </p:nvPr>
        </p:nvSpPr>
        <p:spPr/>
        <p:txBody>
          <a:bodyPr anchor="b"/>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4FF16E85-027D-410D-8222-98AF7E9AD1B9}"/>
              </a:ext>
            </a:extLst>
          </p:cNvPr>
          <p:cNvSpPr>
            <a:spLocks noGrp="1"/>
          </p:cNvSpPr>
          <p:nvPr>
            <p:ph type="dt" sz="half" idx="10"/>
          </p:nvPr>
        </p:nvSpPr>
        <p:spPr/>
        <p:txBody>
          <a:bodyPr/>
          <a:lstStyle/>
          <a:p>
            <a:fld id="{DC6346D4-190B-4F76-85F8-569F71DA8784}" type="datetimeFigureOut">
              <a:rPr lang="sv-SE" smtClean="0"/>
              <a:t>2025-09-17</a:t>
            </a:fld>
            <a:endParaRPr lang="sv-SE"/>
          </a:p>
        </p:txBody>
      </p:sp>
      <p:sp>
        <p:nvSpPr>
          <p:cNvPr id="4" name="Platshållare för sidfot 3">
            <a:extLst>
              <a:ext uri="{FF2B5EF4-FFF2-40B4-BE49-F238E27FC236}">
                <a16:creationId xmlns:a16="http://schemas.microsoft.com/office/drawing/2014/main" id="{ADDEEDB7-5A4A-4990-AE80-74515071D84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5C6DECD-D6B5-435E-AD0B-2E9618609CE6}"/>
              </a:ext>
            </a:extLst>
          </p:cNvPr>
          <p:cNvSpPr>
            <a:spLocks noGrp="1"/>
          </p:cNvSpPr>
          <p:nvPr>
            <p:ph type="sldNum" sz="quarter" idx="12"/>
          </p:nvPr>
        </p:nvSpPr>
        <p:spPr/>
        <p:txBody>
          <a:bodyPr/>
          <a:lstStyle/>
          <a:p>
            <a:fld id="{0E976AF1-ADB3-414C-B12F-3E8B35F13358}" type="slidenum">
              <a:rPr lang="sv-SE" smtClean="0"/>
              <a:t>‹#›</a:t>
            </a:fld>
            <a:endParaRPr lang="sv-SE"/>
          </a:p>
        </p:txBody>
      </p:sp>
      <p:pic>
        <p:nvPicPr>
          <p:cNvPr id="9" name="Bildobjekt 8">
            <a:extLst>
              <a:ext uri="{FF2B5EF4-FFF2-40B4-BE49-F238E27FC236}">
                <a16:creationId xmlns:a16="http://schemas.microsoft.com/office/drawing/2014/main" id="{BD697075-0260-43CD-9C95-C362F29C6B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226" b="39846"/>
          <a:stretch>
            <a:fillRect/>
          </a:stretch>
        </p:blipFill>
        <p:spPr>
          <a:xfrm rot="12490606">
            <a:off x="8333236" y="-471076"/>
            <a:ext cx="5030258" cy="3699496"/>
          </a:xfrm>
          <a:custGeom>
            <a:avLst/>
            <a:gdLst>
              <a:gd name="connsiteX0" fmla="*/ 5030258 w 5030258"/>
              <a:gd name="connsiteY0" fmla="*/ 2066477 h 3699496"/>
              <a:gd name="connsiteX1" fmla="*/ 1981722 w 5030258"/>
              <a:gd name="connsiteY1" fmla="*/ 3699496 h 3699496"/>
              <a:gd name="connsiteX2" fmla="*/ 0 w 5030258"/>
              <a:gd name="connsiteY2" fmla="*/ 0 h 3699496"/>
              <a:gd name="connsiteX3" fmla="*/ 5030258 w 5030258"/>
              <a:gd name="connsiteY3" fmla="*/ 0 h 3699496"/>
            </a:gdLst>
            <a:ahLst/>
            <a:cxnLst>
              <a:cxn ang="0">
                <a:pos x="connsiteX0" y="connsiteY0"/>
              </a:cxn>
              <a:cxn ang="0">
                <a:pos x="connsiteX1" y="connsiteY1"/>
              </a:cxn>
              <a:cxn ang="0">
                <a:pos x="connsiteX2" y="connsiteY2"/>
              </a:cxn>
              <a:cxn ang="0">
                <a:pos x="connsiteX3" y="connsiteY3"/>
              </a:cxn>
            </a:cxnLst>
            <a:rect l="l" t="t" r="r" b="b"/>
            <a:pathLst>
              <a:path w="5030258" h="3699496">
                <a:moveTo>
                  <a:pt x="5030258" y="2066477"/>
                </a:moveTo>
                <a:lnTo>
                  <a:pt x="1981722" y="3699496"/>
                </a:lnTo>
                <a:lnTo>
                  <a:pt x="0" y="0"/>
                </a:lnTo>
                <a:lnTo>
                  <a:pt x="5030258" y="0"/>
                </a:lnTo>
                <a:close/>
              </a:path>
            </a:pathLst>
          </a:custGeom>
        </p:spPr>
      </p:pic>
      <p:pic>
        <p:nvPicPr>
          <p:cNvPr id="11" name="Bildobjekt 10">
            <a:extLst>
              <a:ext uri="{FF2B5EF4-FFF2-40B4-BE49-F238E27FC236}">
                <a16:creationId xmlns:a16="http://schemas.microsoft.com/office/drawing/2014/main" id="{7D7F0C5E-B21B-4FE6-B890-8524A8F61D9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18840" b="47814"/>
          <a:stretch>
            <a:fillRect/>
          </a:stretch>
        </p:blipFill>
        <p:spPr>
          <a:xfrm rot="3079719">
            <a:off x="-1129156" y="4452559"/>
            <a:ext cx="4707497" cy="3026906"/>
          </a:xfrm>
          <a:custGeom>
            <a:avLst/>
            <a:gdLst>
              <a:gd name="connsiteX0" fmla="*/ 0 w 4707497"/>
              <a:gd name="connsiteY0" fmla="*/ 0 h 3026906"/>
              <a:gd name="connsiteX1" fmla="*/ 4707497 w 4707497"/>
              <a:gd name="connsiteY1" fmla="*/ 0 h 3026906"/>
              <a:gd name="connsiteX2" fmla="*/ 2284972 w 4707497"/>
              <a:gd name="connsiteY2" fmla="*/ 3026906 h 3026906"/>
              <a:gd name="connsiteX3" fmla="*/ 0 w 4707497"/>
              <a:gd name="connsiteY3" fmla="*/ 1198173 h 3026906"/>
            </a:gdLst>
            <a:ahLst/>
            <a:cxnLst>
              <a:cxn ang="0">
                <a:pos x="connsiteX0" y="connsiteY0"/>
              </a:cxn>
              <a:cxn ang="0">
                <a:pos x="connsiteX1" y="connsiteY1"/>
              </a:cxn>
              <a:cxn ang="0">
                <a:pos x="connsiteX2" y="connsiteY2"/>
              </a:cxn>
              <a:cxn ang="0">
                <a:pos x="connsiteX3" y="connsiteY3"/>
              </a:cxn>
            </a:cxnLst>
            <a:rect l="l" t="t" r="r" b="b"/>
            <a:pathLst>
              <a:path w="4707497" h="3026906">
                <a:moveTo>
                  <a:pt x="0" y="0"/>
                </a:moveTo>
                <a:lnTo>
                  <a:pt x="4707497" y="0"/>
                </a:lnTo>
                <a:lnTo>
                  <a:pt x="2284972" y="3026906"/>
                </a:lnTo>
                <a:lnTo>
                  <a:pt x="0" y="1198173"/>
                </a:lnTo>
                <a:close/>
              </a:path>
            </a:pathLst>
          </a:custGeom>
        </p:spPr>
      </p:pic>
    </p:spTree>
    <p:extLst>
      <p:ext uri="{BB962C8B-B14F-4D97-AF65-F5344CB8AC3E}">
        <p14:creationId xmlns:p14="http://schemas.microsoft.com/office/powerpoint/2010/main" val="370283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727002-77DE-4A4A-8086-A9D927732F15}"/>
              </a:ext>
            </a:extLst>
          </p:cNvPr>
          <p:cNvSpPr>
            <a:spLocks noGrp="1"/>
          </p:cNvSpPr>
          <p:nvPr>
            <p:ph type="title"/>
          </p:nvPr>
        </p:nvSpPr>
        <p:spPr>
          <a:xfrm>
            <a:off x="611648" y="268224"/>
            <a:ext cx="8327106" cy="1389756"/>
          </a:xfrm>
          <a:prstGeom prst="rect">
            <a:avLst/>
          </a:prstGeom>
        </p:spPr>
        <p:txBody>
          <a:bodyPr vert="horz" lIns="91440" tIns="45720" rIns="91440" bIns="45720" rtlCol="0" anchor="b">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825C678-57F2-403E-956B-33ADFF72EC5D}"/>
              </a:ext>
            </a:extLst>
          </p:cNvPr>
          <p:cNvSpPr>
            <a:spLocks noGrp="1"/>
          </p:cNvSpPr>
          <p:nvPr>
            <p:ph type="body" idx="1"/>
          </p:nvPr>
        </p:nvSpPr>
        <p:spPr>
          <a:xfrm>
            <a:off x="611647" y="1803400"/>
            <a:ext cx="9218153" cy="352257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0D200-E34C-4708-9080-25666F5BF9DA}"/>
              </a:ext>
            </a:extLst>
          </p:cNvPr>
          <p:cNvSpPr>
            <a:spLocks noGrp="1"/>
          </p:cNvSpPr>
          <p:nvPr>
            <p:ph type="dt" sz="half" idx="2"/>
          </p:nvPr>
        </p:nvSpPr>
        <p:spPr>
          <a:xfrm>
            <a:off x="7434072" y="5946775"/>
            <a:ext cx="23957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346D4-190B-4F76-85F8-569F71DA8784}" type="datetimeFigureOut">
              <a:rPr lang="sv-SE" smtClean="0"/>
              <a:pPr/>
              <a:t>2025-09-17</a:t>
            </a:fld>
            <a:endParaRPr lang="sv-SE" dirty="0"/>
          </a:p>
        </p:txBody>
      </p:sp>
      <p:sp>
        <p:nvSpPr>
          <p:cNvPr id="5" name="Platshållare för sidfot 4">
            <a:extLst>
              <a:ext uri="{FF2B5EF4-FFF2-40B4-BE49-F238E27FC236}">
                <a16:creationId xmlns:a16="http://schemas.microsoft.com/office/drawing/2014/main" id="{67FC3C26-518A-4E4C-92F3-EF70573C96C5}"/>
              </a:ext>
            </a:extLst>
          </p:cNvPr>
          <p:cNvSpPr>
            <a:spLocks noGrp="1"/>
          </p:cNvSpPr>
          <p:nvPr>
            <p:ph type="ftr" sz="quarter" idx="3"/>
          </p:nvPr>
        </p:nvSpPr>
        <p:spPr>
          <a:xfrm>
            <a:off x="3157729" y="6356350"/>
            <a:ext cx="412394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F0F7B06-CB27-4AB0-8548-948BE7209CB9}"/>
              </a:ext>
            </a:extLst>
          </p:cNvPr>
          <p:cNvSpPr>
            <a:spLocks noGrp="1"/>
          </p:cNvSpPr>
          <p:nvPr>
            <p:ph type="sldNum" sz="quarter" idx="4"/>
          </p:nvPr>
        </p:nvSpPr>
        <p:spPr>
          <a:xfrm>
            <a:off x="7434072" y="6356535"/>
            <a:ext cx="23957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76AF1-ADB3-414C-B12F-3E8B35F13358}" type="slidenum">
              <a:rPr lang="sv-SE" smtClean="0"/>
              <a:t>‹#›</a:t>
            </a:fld>
            <a:endParaRPr lang="sv-SE"/>
          </a:p>
        </p:txBody>
      </p:sp>
      <p:pic>
        <p:nvPicPr>
          <p:cNvPr id="9" name="Bildobjekt 8">
            <a:extLst>
              <a:ext uri="{FF2B5EF4-FFF2-40B4-BE49-F238E27FC236}">
                <a16:creationId xmlns:a16="http://schemas.microsoft.com/office/drawing/2014/main" id="{977317B9-FA53-4B6C-A69C-2D1A93C5E1A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82201" y="5061027"/>
            <a:ext cx="2209799" cy="2209799"/>
          </a:xfrm>
          <a:prstGeom prst="rect">
            <a:avLst/>
          </a:prstGeom>
        </p:spPr>
      </p:pic>
    </p:spTree>
    <p:extLst>
      <p:ext uri="{BB962C8B-B14F-4D97-AF65-F5344CB8AC3E}">
        <p14:creationId xmlns:p14="http://schemas.microsoft.com/office/powerpoint/2010/main" val="3835559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60" r:id="rId5"/>
    <p:sldLayoutId id="2147483652" r:id="rId6"/>
    <p:sldLayoutId id="2147483661" r:id="rId7"/>
    <p:sldLayoutId id="2147483653" r:id="rId8"/>
    <p:sldLayoutId id="2147483654" r:id="rId9"/>
    <p:sldLayoutId id="2147483655" r:id="rId10"/>
    <p:sldLayoutId id="2147483656" r:id="rId11"/>
    <p:sldLayoutId id="2147483657" r:id="rId12"/>
  </p:sldLayoutIdLst>
  <p:txStyles>
    <p:titleStyle>
      <a:lvl1pPr algn="l" defTabSz="914400" rtl="0" eaLnBrk="1" latinLnBrk="0" hangingPunct="1">
        <a:lnSpc>
          <a:spcPct val="90000"/>
        </a:lnSpc>
        <a:spcBef>
          <a:spcPct val="0"/>
        </a:spcBef>
        <a:buNone/>
        <a:defRPr sz="4400" kern="1200">
          <a:solidFill>
            <a:srgbClr val="452455"/>
          </a:solidFill>
          <a:latin typeface="+mj-lt"/>
          <a:ea typeface="+mj-ea"/>
          <a:cs typeface="+mj-cs"/>
        </a:defRPr>
      </a:lvl1pPr>
    </p:titleStyle>
    <p:bodyStyle>
      <a:lvl1pPr marL="457200" indent="-4572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457200" algn="l" defTabSz="914400" rtl="0" eaLnBrk="1" latinLnBrk="0" hangingPunct="1">
        <a:lnSpc>
          <a:spcPct val="100000"/>
        </a:lnSpc>
        <a:spcBef>
          <a:spcPts val="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457200" algn="l" defTabSz="914400" rtl="0" eaLnBrk="1" latinLnBrk="0" hangingPunct="1">
        <a:lnSpc>
          <a:spcPct val="100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457200" algn="l" defTabSz="914400" rtl="0" eaLnBrk="1" latinLnBrk="0" hangingPunct="1">
        <a:lnSpc>
          <a:spcPct val="10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457200" algn="l" defTabSz="914400" rtl="0" eaLnBrk="1" latinLnBrk="0" hangingPunct="1">
        <a:lnSpc>
          <a:spcPct val="10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E0633B1-385D-212A-7D51-8358D9FD7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A1B7AED-4CE3-A8CF-E691-A3B03191AB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2CFB2B3-A652-5A3D-03B8-D843C1775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CF5CA8-69E3-401B-B44A-62812408434A}" type="datetimeFigureOut">
              <a:rPr lang="sv-SE" smtClean="0"/>
              <a:t>2025-09-17</a:t>
            </a:fld>
            <a:endParaRPr lang="sv-SE"/>
          </a:p>
        </p:txBody>
      </p:sp>
      <p:sp>
        <p:nvSpPr>
          <p:cNvPr id="5" name="Platshållare för sidfot 4">
            <a:extLst>
              <a:ext uri="{FF2B5EF4-FFF2-40B4-BE49-F238E27FC236}">
                <a16:creationId xmlns:a16="http://schemas.microsoft.com/office/drawing/2014/main" id="{B4906734-E4F7-2E00-BD35-359F17626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05AAFA83-9D68-A5A7-C6BB-848C82C2DC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ECF419-D64D-463B-BD08-0D8FCE4F736F}" type="slidenum">
              <a:rPr lang="sv-SE" smtClean="0"/>
              <a:t>‹#›</a:t>
            </a:fld>
            <a:endParaRPr lang="sv-SE"/>
          </a:p>
        </p:txBody>
      </p:sp>
    </p:spTree>
    <p:extLst>
      <p:ext uri="{BB962C8B-B14F-4D97-AF65-F5344CB8AC3E}">
        <p14:creationId xmlns:p14="http://schemas.microsoft.com/office/powerpoint/2010/main" val="230926395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3.sv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0.tmp"/><Relationship Id="rId5" Type="http://schemas.openxmlformats.org/officeDocument/2006/relationships/image" Target="../media/image49.tmp"/><Relationship Id="rId4" Type="http://schemas.openxmlformats.org/officeDocument/2006/relationships/image" Target="../media/image47.tmp"/></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2.png"/><Relationship Id="rId1" Type="http://schemas.openxmlformats.org/officeDocument/2006/relationships/slideLayout" Target="../slideLayouts/slideLayout14.xml"/><Relationship Id="rId6" Type="http://schemas.microsoft.com/office/2007/relationships/hdphoto" Target="../media/hdphoto6.wdp"/><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hyperlink" Target="mailto:alex.jonsson@ri.se" TargetMode="External"/><Relationship Id="rId13" Type="http://schemas.openxmlformats.org/officeDocument/2006/relationships/hyperlink" Target="mailto:maria.uggla@stockholm.se" TargetMode="External"/><Relationship Id="rId18" Type="http://schemas.openxmlformats.org/officeDocument/2006/relationships/hyperlink" Target="https://digivis.se/tag/digital-vision-kista/" TargetMode="External"/><Relationship Id="rId3" Type="http://schemas.openxmlformats.org/officeDocument/2006/relationships/image" Target="../media/image55.png"/><Relationship Id="rId7" Type="http://schemas.openxmlformats.org/officeDocument/2006/relationships/hyperlink" Target="mailto:anton.gustafsson@ri.se" TargetMode="External"/><Relationship Id="rId12" Type="http://schemas.openxmlformats.org/officeDocument/2006/relationships/hyperlink" Target="mailto:fredrik.johansson.2@stockholm.se" TargetMode="External"/><Relationship Id="rId17" Type="http://schemas.openxmlformats.org/officeDocument/2006/relationships/hyperlink" Target="mailto:ake@akelindstromkonsult.se" TargetMode="External"/><Relationship Id="rId2" Type="http://schemas.openxmlformats.org/officeDocument/2006/relationships/notesSlide" Target="../notesSlides/notesSlide14.xml"/><Relationship Id="rId16" Type="http://schemas.openxmlformats.org/officeDocument/2006/relationships/hyperlink" Target="mailto:lucas.uhlen@kista.com" TargetMode="External"/><Relationship Id="rId1" Type="http://schemas.openxmlformats.org/officeDocument/2006/relationships/slideLayout" Target="../slideLayouts/slideLayout6.xml"/><Relationship Id="rId6" Type="http://schemas.openxmlformats.org/officeDocument/2006/relationships/hyperlink" Target="mailto:maria.holm@stockholm.se" TargetMode="External"/><Relationship Id="rId11" Type="http://schemas.openxmlformats.org/officeDocument/2006/relationships/hyperlink" Target="mailto:senthamiz.selvi.a@ericsson.com" TargetMode="External"/><Relationship Id="rId5" Type="http://schemas.openxmlformats.org/officeDocument/2006/relationships/hyperlink" Target="mailto:uwe.stephan@stockholm.se" TargetMode="External"/><Relationship Id="rId15" Type="http://schemas.openxmlformats.org/officeDocument/2006/relationships/hyperlink" Target="mailto:anders.broberg@sterikkom.se" TargetMode="External"/><Relationship Id="rId10" Type="http://schemas.openxmlformats.org/officeDocument/2006/relationships/hyperlink" Target="mailto:anna.bondesson@ri.se" TargetMode="External"/><Relationship Id="rId4" Type="http://schemas.openxmlformats.org/officeDocument/2006/relationships/hyperlink" Target="mailto:jenny.carlstedt@ri.se" TargetMode="External"/><Relationship Id="rId9" Type="http://schemas.openxmlformats.org/officeDocument/2006/relationships/hyperlink" Target="mailto:johan.belking@ri.se" TargetMode="External"/><Relationship Id="rId14" Type="http://schemas.openxmlformats.org/officeDocument/2006/relationships/hyperlink" Target="mailto:christer.boberg@stockholmexergi.s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17.jpg"/><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tmp"/><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svg"/><Relationship Id="rId12" Type="http://schemas.openxmlformats.org/officeDocument/2006/relationships/image" Target="../media/image34.svg"/><Relationship Id="rId1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29.svg"/><Relationship Id="rId12" Type="http://schemas.openxmlformats.org/officeDocument/2006/relationships/image" Target="../media/image34.svg"/><Relationship Id="rId17" Type="http://schemas.openxmlformats.org/officeDocument/2006/relationships/image" Target="../media/image41.svg"/><Relationship Id="rId2" Type="http://schemas.openxmlformats.org/officeDocument/2006/relationships/notesSlide" Target="../notesSlides/notesSlide7.xml"/><Relationship Id="rId16" Type="http://schemas.openxmlformats.org/officeDocument/2006/relationships/image" Target="../media/image40.pn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6.png"/><Relationship Id="rId10" Type="http://schemas.openxmlformats.org/officeDocument/2006/relationships/image" Target="../media/image32.png"/><Relationship Id="rId19" Type="http://schemas.openxmlformats.org/officeDocument/2006/relationships/image" Target="../media/image43.svg"/><Relationship Id="rId4" Type="http://schemas.openxmlformats.org/officeDocument/2006/relationships/image" Target="../media/image39.svg"/><Relationship Id="rId9" Type="http://schemas.openxmlformats.org/officeDocument/2006/relationships/image" Target="../media/image31.png"/><Relationship Id="rId1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6.tmp"/><Relationship Id="rId4" Type="http://schemas.openxmlformats.org/officeDocument/2006/relationships/image" Target="../media/image45.svg"/></Relationships>
</file>

<file path=ppt/slides/_rels/slide9.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B340EC-81DB-47C1-9758-585AB73EF722}"/>
              </a:ext>
            </a:extLst>
          </p:cNvPr>
          <p:cNvSpPr>
            <a:spLocks noGrp="1"/>
          </p:cNvSpPr>
          <p:nvPr>
            <p:ph type="ctrTitle"/>
          </p:nvPr>
        </p:nvSpPr>
        <p:spPr/>
        <p:txBody>
          <a:bodyPr/>
          <a:lstStyle/>
          <a:p>
            <a:r>
              <a:rPr lang="sv-SE" dirty="0"/>
              <a:t>Digital Vision Kista </a:t>
            </a:r>
          </a:p>
        </p:txBody>
      </p:sp>
      <p:sp>
        <p:nvSpPr>
          <p:cNvPr id="3" name="Underrubrik 2">
            <a:extLst>
              <a:ext uri="{FF2B5EF4-FFF2-40B4-BE49-F238E27FC236}">
                <a16:creationId xmlns:a16="http://schemas.microsoft.com/office/drawing/2014/main" id="{36CDC1D5-57FA-42A0-950B-2FE62CAE80EC}"/>
              </a:ext>
            </a:extLst>
          </p:cNvPr>
          <p:cNvSpPr>
            <a:spLocks noGrp="1"/>
          </p:cNvSpPr>
          <p:nvPr>
            <p:ph type="subTitle" idx="1"/>
          </p:nvPr>
        </p:nvSpPr>
        <p:spPr/>
        <p:txBody>
          <a:bodyPr/>
          <a:lstStyle/>
          <a:p>
            <a:r>
              <a:rPr lang="sv-SE" dirty="0"/>
              <a:t>Stockholms väg till en digital tvilling</a:t>
            </a:r>
          </a:p>
          <a:p>
            <a:r>
              <a:rPr lang="sv-SE" dirty="0"/>
              <a:t>(2023-2025)</a:t>
            </a:r>
          </a:p>
        </p:txBody>
      </p:sp>
    </p:spTree>
    <p:extLst>
      <p:ext uri="{BB962C8B-B14F-4D97-AF65-F5344CB8AC3E}">
        <p14:creationId xmlns:p14="http://schemas.microsoft.com/office/powerpoint/2010/main" val="351109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B226F424-6946-4031-A1B1-570A9CBF4988}"/>
              </a:ext>
            </a:extLst>
          </p:cNvPr>
          <p:cNvPicPr>
            <a:picLocks noChangeAspect="1"/>
          </p:cNvPicPr>
          <p:nvPr/>
        </p:nvPicPr>
        <p:blipFill rotWithShape="1">
          <a:blip r:embed="rId3">
            <a:extLst>
              <a:ext uri="{28A0092B-C50C-407E-A947-70E740481C1C}">
                <a14:useLocalDpi xmlns:a14="http://schemas.microsoft.com/office/drawing/2010/main" val="0"/>
              </a:ext>
            </a:extLst>
          </a:blip>
          <a:srcRect l="33684" t="547" r="33683" b="-547"/>
          <a:stretch/>
        </p:blipFill>
        <p:spPr>
          <a:xfrm>
            <a:off x="7687517" y="2012545"/>
            <a:ext cx="2828092" cy="3572462"/>
          </a:xfrm>
          <a:prstGeom prst="rect">
            <a:avLst/>
          </a:prstGeom>
          <a:effectLst>
            <a:outerShdw blurRad="50800" dist="38100" dir="2700000" algn="tl" rotWithShape="0">
              <a:prstClr val="black">
                <a:alpha val="40000"/>
              </a:prstClr>
            </a:outerShdw>
          </a:effectLst>
        </p:spPr>
      </p:pic>
      <p:sp>
        <p:nvSpPr>
          <p:cNvPr id="15" name="textruta 14">
            <a:extLst>
              <a:ext uri="{FF2B5EF4-FFF2-40B4-BE49-F238E27FC236}">
                <a16:creationId xmlns:a16="http://schemas.microsoft.com/office/drawing/2014/main" id="{32C281B4-0E88-4D2A-9ED1-5AEDCA5AE1DC}"/>
              </a:ext>
            </a:extLst>
          </p:cNvPr>
          <p:cNvSpPr txBox="1"/>
          <p:nvPr/>
        </p:nvSpPr>
        <p:spPr>
          <a:xfrm>
            <a:off x="283206" y="3357684"/>
            <a:ext cx="1912998" cy="400110"/>
          </a:xfrm>
          <a:prstGeom prst="rect">
            <a:avLst/>
          </a:prstGeom>
          <a:noFill/>
        </p:spPr>
        <p:txBody>
          <a:bodyPr wrap="square" rtlCol="0">
            <a:spAutoFit/>
          </a:bodyPr>
          <a:lstStyle/>
          <a:p>
            <a:pPr algn="ctr"/>
            <a:r>
              <a:rPr lang="sv-SE" sz="2000" b="1" dirty="0">
                <a:solidFill>
                  <a:srgbClr val="BE2A00"/>
                </a:solidFill>
              </a:rPr>
              <a:t>Guldkorn</a:t>
            </a:r>
          </a:p>
        </p:txBody>
      </p:sp>
      <p:sp>
        <p:nvSpPr>
          <p:cNvPr id="2" name="Rubrik 1">
            <a:extLst>
              <a:ext uri="{FF2B5EF4-FFF2-40B4-BE49-F238E27FC236}">
                <a16:creationId xmlns:a16="http://schemas.microsoft.com/office/drawing/2014/main" id="{7C1FC29D-F6F0-4846-92D2-315513781E95}"/>
              </a:ext>
            </a:extLst>
          </p:cNvPr>
          <p:cNvSpPr>
            <a:spLocks noGrp="1"/>
          </p:cNvSpPr>
          <p:nvPr>
            <p:ph type="title"/>
          </p:nvPr>
        </p:nvSpPr>
        <p:spPr>
          <a:xfrm>
            <a:off x="611647" y="268224"/>
            <a:ext cx="10740532" cy="1389756"/>
          </a:xfrm>
        </p:spPr>
        <p:txBody>
          <a:bodyPr/>
          <a:lstStyle/>
          <a:p>
            <a:r>
              <a:rPr lang="sv-SE" dirty="0"/>
              <a:t>Färdplan Data – prioriterade datamängder</a:t>
            </a:r>
          </a:p>
        </p:txBody>
      </p:sp>
      <p:sp>
        <p:nvSpPr>
          <p:cNvPr id="4" name="textruta 3">
            <a:extLst>
              <a:ext uri="{FF2B5EF4-FFF2-40B4-BE49-F238E27FC236}">
                <a16:creationId xmlns:a16="http://schemas.microsoft.com/office/drawing/2014/main" id="{03E55D7B-D81F-4698-BA05-721EE55DE8A0}"/>
              </a:ext>
            </a:extLst>
          </p:cNvPr>
          <p:cNvSpPr txBox="1"/>
          <p:nvPr/>
        </p:nvSpPr>
        <p:spPr>
          <a:xfrm>
            <a:off x="7642872" y="5617555"/>
            <a:ext cx="3211742" cy="276999"/>
          </a:xfrm>
          <a:prstGeom prst="rect">
            <a:avLst/>
          </a:prstGeom>
          <a:noFill/>
        </p:spPr>
        <p:txBody>
          <a:bodyPr wrap="square" rtlCol="0">
            <a:spAutoFit/>
          </a:bodyPr>
          <a:lstStyle/>
          <a:p>
            <a:r>
              <a:rPr lang="sv-SE" sz="1200" dirty="0">
                <a:solidFill>
                  <a:srgbClr val="002060"/>
                </a:solidFill>
              </a:rPr>
              <a:t>https://digivis.se/tag/digital-vision-kista/</a:t>
            </a:r>
          </a:p>
        </p:txBody>
      </p:sp>
      <p:sp>
        <p:nvSpPr>
          <p:cNvPr id="8" name="Platshållare för innehåll 7">
            <a:extLst>
              <a:ext uri="{FF2B5EF4-FFF2-40B4-BE49-F238E27FC236}">
                <a16:creationId xmlns:a16="http://schemas.microsoft.com/office/drawing/2014/main" id="{645FFFCB-A65C-40A2-B64E-99AC9F15EF74}"/>
              </a:ext>
            </a:extLst>
          </p:cNvPr>
          <p:cNvSpPr>
            <a:spLocks noGrp="1"/>
          </p:cNvSpPr>
          <p:nvPr>
            <p:ph idx="1"/>
          </p:nvPr>
        </p:nvSpPr>
        <p:spPr>
          <a:xfrm>
            <a:off x="2173977" y="2094977"/>
            <a:ext cx="5228772" cy="3522578"/>
          </a:xfrm>
        </p:spPr>
        <p:txBody>
          <a:bodyPr>
            <a:noAutofit/>
          </a:bodyPr>
          <a:lstStyle/>
          <a:p>
            <a:pPr marL="0" indent="0">
              <a:buNone/>
            </a:pPr>
            <a:r>
              <a:rPr lang="sv-SE" sz="1200" b="1" dirty="0"/>
              <a:t>En startpunkt</a:t>
            </a:r>
          </a:p>
          <a:p>
            <a:pPr marL="0" indent="0">
              <a:buNone/>
            </a:pPr>
            <a:r>
              <a:rPr lang="sv-SE" sz="1200" b="1" dirty="0"/>
              <a:t>Två vägar </a:t>
            </a:r>
          </a:p>
          <a:p>
            <a:pPr lvl="1">
              <a:buFont typeface="+mj-lt"/>
              <a:buAutoNum type="arabicPeriod"/>
            </a:pPr>
            <a:r>
              <a:rPr lang="sv-SE" sz="1200" dirty="0"/>
              <a:t>Gå igenom alla datamängder – långsiktigt mål</a:t>
            </a:r>
          </a:p>
          <a:p>
            <a:pPr lvl="1">
              <a:buFont typeface="+mj-lt"/>
              <a:buAutoNum type="arabicPeriod"/>
            </a:pPr>
            <a:r>
              <a:rPr lang="sv-SE" sz="1200" dirty="0"/>
              <a:t>Fokusera på ”guldkornen” – realistiskt första steg</a:t>
            </a:r>
          </a:p>
          <a:p>
            <a:pPr marL="228600" lvl="1" indent="0">
              <a:buNone/>
            </a:pPr>
            <a:endParaRPr lang="sv-SE" sz="1200" dirty="0"/>
          </a:p>
          <a:p>
            <a:pPr marL="0" indent="0">
              <a:buNone/>
            </a:pPr>
            <a:r>
              <a:rPr lang="sv-SE" sz="1200" b="1" dirty="0"/>
              <a:t>Steg för steg </a:t>
            </a:r>
          </a:p>
          <a:p>
            <a:pPr lvl="1"/>
            <a:r>
              <a:rPr lang="sv-SE" sz="1200" dirty="0"/>
              <a:t>Börja med lågt hängande frukter</a:t>
            </a:r>
          </a:p>
          <a:p>
            <a:pPr lvl="2"/>
            <a:r>
              <a:rPr lang="sv-SE" sz="1200" dirty="0"/>
              <a:t>Publicera vad andra publicerar, vad du själv äger, som är redan i rätt form för att publiceras</a:t>
            </a:r>
          </a:p>
          <a:p>
            <a:pPr lvl="2"/>
            <a:r>
              <a:rPr lang="sv-SE" sz="1200" dirty="0"/>
              <a:t>Använd behovslistor (DIGG, Dataverkstaden, ÖDIS, Digital Vision Kista)</a:t>
            </a:r>
          </a:p>
          <a:p>
            <a:pPr lvl="1"/>
            <a:r>
              <a:rPr lang="sv-SE" sz="1200" dirty="0"/>
              <a:t>Värdera nytta/behov </a:t>
            </a:r>
          </a:p>
          <a:p>
            <a:pPr lvl="1"/>
            <a:r>
              <a:rPr lang="sv-SE" sz="1200" dirty="0"/>
              <a:t>Värdera risk/kostnader</a:t>
            </a:r>
          </a:p>
          <a:p>
            <a:pPr lvl="1"/>
            <a:r>
              <a:rPr lang="sv-SE" sz="1200" dirty="0"/>
              <a:t>Plotta ut nyttorna </a:t>
            </a:r>
            <a:br>
              <a:rPr lang="sv-SE" sz="1200" dirty="0"/>
            </a:br>
            <a:r>
              <a:rPr lang="sv-SE" sz="1200" dirty="0"/>
              <a:t>och kostnader/risker i en </a:t>
            </a:r>
            <a:br>
              <a:rPr lang="sv-SE" sz="1200" dirty="0"/>
            </a:br>
            <a:r>
              <a:rPr lang="sv-SE" sz="1200" dirty="0"/>
              <a:t>matris </a:t>
            </a:r>
          </a:p>
          <a:p>
            <a:pPr lvl="1"/>
            <a:r>
              <a:rPr lang="sv-SE" sz="1200" dirty="0"/>
              <a:t>Dokumentera minimi metadata </a:t>
            </a:r>
            <a:br>
              <a:rPr lang="sv-SE" sz="1200" dirty="0"/>
            </a:br>
            <a:r>
              <a:rPr lang="sv-SE" sz="1200" dirty="0"/>
              <a:t>för datamängderna i ruta 1</a:t>
            </a:r>
          </a:p>
          <a:p>
            <a:pPr marL="0" indent="0">
              <a:buNone/>
            </a:pPr>
            <a:endParaRPr lang="sv-SE" sz="1200" b="1" dirty="0"/>
          </a:p>
          <a:p>
            <a:pPr marL="0" indent="0">
              <a:buNone/>
            </a:pPr>
            <a:r>
              <a:rPr lang="sv-SE" sz="1200" b="1" dirty="0"/>
              <a:t>Resultat</a:t>
            </a:r>
          </a:p>
          <a:p>
            <a:r>
              <a:rPr lang="sv-SE" sz="1200" dirty="0"/>
              <a:t>Prioriterad lista över data som olika delar av kommunen bör göra tillgängliga</a:t>
            </a:r>
          </a:p>
          <a:p>
            <a:r>
              <a:rPr lang="sv-SE" sz="1200" dirty="0"/>
              <a:t>Startpunkt för beslut om datadelning</a:t>
            </a:r>
          </a:p>
        </p:txBody>
      </p:sp>
      <p:pic>
        <p:nvPicPr>
          <p:cNvPr id="14" name="Bild 13" descr="Diamant med hel fyllning">
            <a:extLst>
              <a:ext uri="{FF2B5EF4-FFF2-40B4-BE49-F238E27FC236}">
                <a16:creationId xmlns:a16="http://schemas.microsoft.com/office/drawing/2014/main" id="{FD4B4997-14E1-4F60-B8F5-2B3529C3EC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5419" y="2596157"/>
            <a:ext cx="933280" cy="933280"/>
          </a:xfrm>
          <a:prstGeom prst="rect">
            <a:avLst/>
          </a:prstGeom>
        </p:spPr>
      </p:pic>
      <p:pic>
        <p:nvPicPr>
          <p:cNvPr id="7" name="Bildobjekt 6">
            <a:extLst>
              <a:ext uri="{FF2B5EF4-FFF2-40B4-BE49-F238E27FC236}">
                <a16:creationId xmlns:a16="http://schemas.microsoft.com/office/drawing/2014/main" id="{4AD3085D-9707-44D6-ADD0-9F88AE0427C6}"/>
              </a:ext>
            </a:extLst>
          </p:cNvPr>
          <p:cNvPicPr>
            <a:picLocks noChangeAspect="1"/>
          </p:cNvPicPr>
          <p:nvPr/>
        </p:nvPicPr>
        <p:blipFill rotWithShape="1">
          <a:blip r:embed="rId6">
            <a:extLst>
              <a:ext uri="{28A0092B-C50C-407E-A947-70E740481C1C}">
                <a14:useLocalDpi xmlns:a14="http://schemas.microsoft.com/office/drawing/2010/main" val="0"/>
              </a:ext>
            </a:extLst>
          </a:blip>
          <a:srcRect r="58135"/>
          <a:stretch/>
        </p:blipFill>
        <p:spPr>
          <a:xfrm>
            <a:off x="5387193" y="4174921"/>
            <a:ext cx="1189440" cy="1168993"/>
          </a:xfrm>
          <a:prstGeom prst="rect">
            <a:avLst/>
          </a:prstGeom>
        </p:spPr>
      </p:pic>
    </p:spTree>
    <p:extLst>
      <p:ext uri="{BB962C8B-B14F-4D97-AF65-F5344CB8AC3E}">
        <p14:creationId xmlns:p14="http://schemas.microsoft.com/office/powerpoint/2010/main" val="305688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835AC450-B7CB-4532-9263-29A7496EF3B7}"/>
              </a:ext>
            </a:extLst>
          </p:cNvPr>
          <p:cNvPicPr>
            <a:picLocks noChangeAspect="1"/>
          </p:cNvPicPr>
          <p:nvPr/>
        </p:nvPicPr>
        <p:blipFill rotWithShape="1">
          <a:blip r:embed="rId3">
            <a:extLst>
              <a:ext uri="{28A0092B-C50C-407E-A947-70E740481C1C}">
                <a14:useLocalDpi xmlns:a14="http://schemas.microsoft.com/office/drawing/2010/main" val="0"/>
              </a:ext>
            </a:extLst>
          </a:blip>
          <a:srcRect l="67399" t="-1524" r="-32" b="1524"/>
          <a:stretch/>
        </p:blipFill>
        <p:spPr>
          <a:xfrm>
            <a:off x="7687517" y="1979997"/>
            <a:ext cx="2828092" cy="3572462"/>
          </a:xfrm>
          <a:prstGeom prst="rect">
            <a:avLst/>
          </a:prstGeom>
          <a:effectLst>
            <a:outerShdw blurRad="50800" dist="38100" dir="2700000" algn="tl" rotWithShape="0">
              <a:prstClr val="black">
                <a:alpha val="40000"/>
              </a:prstClr>
            </a:outerShdw>
          </a:effectLst>
        </p:spPr>
      </p:pic>
      <p:sp>
        <p:nvSpPr>
          <p:cNvPr id="10" name="textruta 9">
            <a:extLst>
              <a:ext uri="{FF2B5EF4-FFF2-40B4-BE49-F238E27FC236}">
                <a16:creationId xmlns:a16="http://schemas.microsoft.com/office/drawing/2014/main" id="{67B50BBE-AF5A-4E84-8040-9E141B9DEE4F}"/>
              </a:ext>
            </a:extLst>
          </p:cNvPr>
          <p:cNvSpPr txBox="1"/>
          <p:nvPr/>
        </p:nvSpPr>
        <p:spPr>
          <a:xfrm>
            <a:off x="344858" y="3357684"/>
            <a:ext cx="1735192" cy="400110"/>
          </a:xfrm>
          <a:prstGeom prst="rect">
            <a:avLst/>
          </a:prstGeom>
          <a:noFill/>
        </p:spPr>
        <p:txBody>
          <a:bodyPr wrap="square" rtlCol="0">
            <a:spAutoFit/>
          </a:bodyPr>
          <a:lstStyle/>
          <a:p>
            <a:pPr algn="ctr"/>
            <a:r>
              <a:rPr lang="sv-SE" sz="2000" b="1" dirty="0">
                <a:solidFill>
                  <a:srgbClr val="BE2A00"/>
                </a:solidFill>
              </a:rPr>
              <a:t>Dela</a:t>
            </a:r>
          </a:p>
        </p:txBody>
      </p:sp>
      <p:sp>
        <p:nvSpPr>
          <p:cNvPr id="2" name="Rubrik 1">
            <a:extLst>
              <a:ext uri="{FF2B5EF4-FFF2-40B4-BE49-F238E27FC236}">
                <a16:creationId xmlns:a16="http://schemas.microsoft.com/office/drawing/2014/main" id="{7C1FC29D-F6F0-4846-92D2-315513781E95}"/>
              </a:ext>
            </a:extLst>
          </p:cNvPr>
          <p:cNvSpPr>
            <a:spLocks noGrp="1"/>
          </p:cNvSpPr>
          <p:nvPr>
            <p:ph type="title"/>
          </p:nvPr>
        </p:nvSpPr>
        <p:spPr>
          <a:xfrm>
            <a:off x="611647" y="268224"/>
            <a:ext cx="10740532" cy="1389756"/>
          </a:xfrm>
        </p:spPr>
        <p:txBody>
          <a:bodyPr/>
          <a:lstStyle/>
          <a:p>
            <a:r>
              <a:rPr lang="sv-SE" dirty="0"/>
              <a:t>Färdplan Data – Datadelningsbeslut</a:t>
            </a:r>
          </a:p>
        </p:txBody>
      </p:sp>
      <p:sp>
        <p:nvSpPr>
          <p:cNvPr id="4" name="textruta 3">
            <a:extLst>
              <a:ext uri="{FF2B5EF4-FFF2-40B4-BE49-F238E27FC236}">
                <a16:creationId xmlns:a16="http://schemas.microsoft.com/office/drawing/2014/main" id="{03E55D7B-D81F-4698-BA05-721EE55DE8A0}"/>
              </a:ext>
            </a:extLst>
          </p:cNvPr>
          <p:cNvSpPr txBox="1"/>
          <p:nvPr/>
        </p:nvSpPr>
        <p:spPr>
          <a:xfrm>
            <a:off x="7642872" y="5617555"/>
            <a:ext cx="3211742" cy="276999"/>
          </a:xfrm>
          <a:prstGeom prst="rect">
            <a:avLst/>
          </a:prstGeom>
          <a:noFill/>
        </p:spPr>
        <p:txBody>
          <a:bodyPr wrap="square" rtlCol="0">
            <a:spAutoFit/>
          </a:bodyPr>
          <a:lstStyle/>
          <a:p>
            <a:r>
              <a:rPr lang="sv-SE" sz="1200" dirty="0">
                <a:solidFill>
                  <a:srgbClr val="002060"/>
                </a:solidFill>
              </a:rPr>
              <a:t>https://digivis.se/tag/digital-vision-kista/</a:t>
            </a:r>
          </a:p>
        </p:txBody>
      </p:sp>
      <p:sp>
        <p:nvSpPr>
          <p:cNvPr id="8" name="Platshållare för innehåll 7">
            <a:extLst>
              <a:ext uri="{FF2B5EF4-FFF2-40B4-BE49-F238E27FC236}">
                <a16:creationId xmlns:a16="http://schemas.microsoft.com/office/drawing/2014/main" id="{645FFFCB-A65C-40A2-B64E-99AC9F15EF74}"/>
              </a:ext>
            </a:extLst>
          </p:cNvPr>
          <p:cNvSpPr>
            <a:spLocks noGrp="1"/>
          </p:cNvSpPr>
          <p:nvPr>
            <p:ph idx="1"/>
          </p:nvPr>
        </p:nvSpPr>
        <p:spPr>
          <a:xfrm>
            <a:off x="2173976" y="2094977"/>
            <a:ext cx="5468895" cy="3522578"/>
          </a:xfrm>
        </p:spPr>
        <p:txBody>
          <a:bodyPr>
            <a:noAutofit/>
          </a:bodyPr>
          <a:lstStyle/>
          <a:p>
            <a:pPr marL="0" indent="0">
              <a:buNone/>
            </a:pPr>
            <a:r>
              <a:rPr lang="sv-SE" sz="1600" dirty="0"/>
              <a:t>Datadelningsrutin</a:t>
            </a:r>
          </a:p>
          <a:p>
            <a:r>
              <a:rPr lang="sv-SE" sz="1400" dirty="0"/>
              <a:t>Spårbara beslut om vem som får tillgång till vilka datamängder</a:t>
            </a:r>
          </a:p>
          <a:p>
            <a:r>
              <a:rPr lang="sv-SE" sz="1400" dirty="0"/>
              <a:t>Kompletterar informationssäkerhets- och säkerhetsskyddsarbete </a:t>
            </a:r>
          </a:p>
          <a:p>
            <a:r>
              <a:rPr lang="sv-SE" sz="1400" dirty="0"/>
              <a:t>Informationsförvaltare tar fram underlag </a:t>
            </a:r>
          </a:p>
          <a:p>
            <a:r>
              <a:rPr lang="sv-SE" sz="1400" dirty="0"/>
              <a:t>Operativ informationsägare beslutar</a:t>
            </a:r>
          </a:p>
          <a:p>
            <a:endParaRPr lang="sv-SE" sz="1600" dirty="0"/>
          </a:p>
          <a:p>
            <a:pPr marL="0" indent="0">
              <a:buNone/>
            </a:pPr>
            <a:r>
              <a:rPr lang="sv-SE" sz="1600" dirty="0"/>
              <a:t>Steg för steg – belys olika perspektiv - Mest restriktiv styr</a:t>
            </a:r>
          </a:p>
          <a:p>
            <a:pPr marL="0" indent="0">
              <a:buNone/>
            </a:pPr>
            <a:endParaRPr lang="sv-SE" sz="1600" dirty="0"/>
          </a:p>
          <a:p>
            <a:pPr marL="0" indent="0">
              <a:buNone/>
            </a:pPr>
            <a:endParaRPr lang="sv-SE" sz="1600" dirty="0"/>
          </a:p>
          <a:p>
            <a:pPr marL="0" indent="0">
              <a:buNone/>
            </a:pPr>
            <a:endParaRPr lang="sv-SE" sz="1600" dirty="0"/>
          </a:p>
          <a:p>
            <a:pPr marL="0" indent="0">
              <a:buNone/>
            </a:pPr>
            <a:endParaRPr lang="sv-SE" sz="1600" dirty="0"/>
          </a:p>
          <a:p>
            <a:pPr marL="0" indent="0">
              <a:buNone/>
            </a:pPr>
            <a:endParaRPr lang="sv-SE" sz="1600" dirty="0"/>
          </a:p>
          <a:p>
            <a:pPr marL="0" indent="0">
              <a:buNone/>
            </a:pPr>
            <a:r>
              <a:rPr lang="sv-SE" sz="1600" b="1" dirty="0"/>
              <a:t>Resultat</a:t>
            </a:r>
          </a:p>
          <a:p>
            <a:r>
              <a:rPr lang="sv-SE" sz="1400" dirty="0"/>
              <a:t>Diarieförbara beslut om läs- och skrivrättigheter samt licenser</a:t>
            </a:r>
          </a:p>
          <a:p>
            <a:r>
              <a:rPr lang="sv-SE" sz="1400" dirty="0"/>
              <a:t>Utgångspunkt för teknisk publicering</a:t>
            </a:r>
          </a:p>
        </p:txBody>
      </p:sp>
      <p:pic>
        <p:nvPicPr>
          <p:cNvPr id="9" name="Bildobjekt 8">
            <a:extLst>
              <a:ext uri="{FF2B5EF4-FFF2-40B4-BE49-F238E27FC236}">
                <a16:creationId xmlns:a16="http://schemas.microsoft.com/office/drawing/2014/main" id="{B66AAE75-7BC9-4830-AF2C-357558E7BA28}"/>
              </a:ext>
            </a:extLst>
          </p:cNvPr>
          <p:cNvPicPr>
            <a:picLocks noChangeAspect="1"/>
          </p:cNvPicPr>
          <p:nvPr/>
        </p:nvPicPr>
        <p:blipFill>
          <a:blip r:embed="rId4">
            <a:duotone>
              <a:srgbClr val="E9500E">
                <a:shade val="45000"/>
                <a:satMod val="135000"/>
              </a:srgbClr>
              <a:prstClr val="white"/>
            </a:duotone>
          </a:blip>
          <a:stretch>
            <a:fillRect/>
          </a:stretch>
        </p:blipFill>
        <p:spPr>
          <a:xfrm>
            <a:off x="798030" y="2562002"/>
            <a:ext cx="731934" cy="731934"/>
          </a:xfrm>
          <a:prstGeom prst="rect">
            <a:avLst/>
          </a:prstGeom>
        </p:spPr>
      </p:pic>
      <p:sp>
        <p:nvSpPr>
          <p:cNvPr id="12" name="Platshållare för innehåll 7">
            <a:extLst>
              <a:ext uri="{FF2B5EF4-FFF2-40B4-BE49-F238E27FC236}">
                <a16:creationId xmlns:a16="http://schemas.microsoft.com/office/drawing/2014/main" id="{C3C5EBC1-8D3A-4132-A2D2-B28058D7EB12}"/>
              </a:ext>
            </a:extLst>
          </p:cNvPr>
          <p:cNvSpPr txBox="1">
            <a:spLocks/>
          </p:cNvSpPr>
          <p:nvPr/>
        </p:nvSpPr>
        <p:spPr>
          <a:xfrm>
            <a:off x="2173975" y="4230351"/>
            <a:ext cx="5053674" cy="843388"/>
          </a:xfrm>
          <a:prstGeom prst="rect">
            <a:avLst/>
          </a:prstGeom>
        </p:spPr>
        <p:txBody>
          <a:bodyPr vert="horz" lIns="91440" tIns="45720" rIns="91440" bIns="45720" numCol="2" rtlCol="0">
            <a:noAutofit/>
          </a:bodyPr>
          <a:lstStyle>
            <a:lvl1pPr marL="457200" indent="-457200" algn="l" defTabSz="914400" rtl="0" eaLnBrk="1" latinLnBrk="0" hangingPunct="1">
              <a:lnSpc>
                <a:spcPct val="1000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457200" algn="l" defTabSz="914400" rtl="0" eaLnBrk="1" latinLnBrk="0" hangingPunct="1">
              <a:lnSpc>
                <a:spcPct val="100000"/>
              </a:lnSpc>
              <a:spcBef>
                <a:spcPts val="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457200" algn="l" defTabSz="914400" rtl="0" eaLnBrk="1" latinLnBrk="0" hangingPunct="1">
              <a:lnSpc>
                <a:spcPct val="100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457200" algn="l" defTabSz="914400" rtl="0" eaLnBrk="1" latinLnBrk="0" hangingPunct="1">
              <a:lnSpc>
                <a:spcPct val="10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457200" algn="l" defTabSz="914400" rtl="0" eaLnBrk="1" latinLnBrk="0" hangingPunct="1">
              <a:lnSpc>
                <a:spcPct val="10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sv-SE" sz="1400" dirty="0"/>
              <a:t>Verksamhet</a:t>
            </a:r>
          </a:p>
          <a:p>
            <a:pPr marL="342900" indent="-342900">
              <a:buFont typeface="+mj-lt"/>
              <a:buAutoNum type="arabicPeriod"/>
            </a:pPr>
            <a:r>
              <a:rPr lang="sv-SE" sz="1400" dirty="0"/>
              <a:t>Ekonomi</a:t>
            </a:r>
          </a:p>
          <a:p>
            <a:pPr marL="342900" indent="-342900">
              <a:buFont typeface="+mj-lt"/>
              <a:buAutoNum type="arabicPeriod"/>
            </a:pPr>
            <a:r>
              <a:rPr lang="sv-SE" sz="1400" dirty="0"/>
              <a:t>Personuppgifter</a:t>
            </a:r>
          </a:p>
          <a:p>
            <a:pPr marL="342900" indent="-342900">
              <a:buFont typeface="+mj-lt"/>
              <a:buAutoNum type="arabicPeriod"/>
            </a:pPr>
            <a:r>
              <a:rPr lang="sv-SE" sz="1400" dirty="0"/>
              <a:t>Sekretess</a:t>
            </a:r>
          </a:p>
          <a:p>
            <a:pPr marL="342900" indent="-342900">
              <a:buFont typeface="+mj-lt"/>
              <a:buAutoNum type="arabicPeriod"/>
            </a:pPr>
            <a:r>
              <a:rPr lang="sv-SE" sz="1400" dirty="0"/>
              <a:t>Kombinationer med andra </a:t>
            </a:r>
          </a:p>
          <a:p>
            <a:pPr marL="342900" indent="-342900">
              <a:buFont typeface="+mj-lt"/>
              <a:buAutoNum type="arabicPeriod"/>
            </a:pPr>
            <a:r>
              <a:rPr lang="sv-SE" sz="1400" dirty="0"/>
              <a:t>Arbetsmaterial</a:t>
            </a:r>
          </a:p>
          <a:p>
            <a:pPr marL="342900" indent="-342900">
              <a:buFont typeface="+mj-lt"/>
              <a:buAutoNum type="arabicPeriod"/>
            </a:pPr>
            <a:r>
              <a:rPr lang="sv-SE" sz="1400" dirty="0"/>
              <a:t>Upphovsrätt</a:t>
            </a:r>
          </a:p>
        </p:txBody>
      </p:sp>
    </p:spTree>
    <p:extLst>
      <p:ext uri="{BB962C8B-B14F-4D97-AF65-F5344CB8AC3E}">
        <p14:creationId xmlns:p14="http://schemas.microsoft.com/office/powerpoint/2010/main" val="322371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4DFC8BC0-0448-4903-9A79-54F7897433EA}"/>
              </a:ext>
            </a:extLst>
          </p:cNvPr>
          <p:cNvPicPr>
            <a:picLocks noChangeAspect="1"/>
          </p:cNvPicPr>
          <p:nvPr/>
        </p:nvPicPr>
        <p:blipFill rotWithShape="1">
          <a:blip r:embed="rId3">
            <a:extLst>
              <a:ext uri="{28A0092B-C50C-407E-A947-70E740481C1C}">
                <a14:useLocalDpi xmlns:a14="http://schemas.microsoft.com/office/drawing/2010/main" val="0"/>
              </a:ext>
            </a:extLst>
          </a:blip>
          <a:srcRect r="67367"/>
          <a:stretch/>
        </p:blipFill>
        <p:spPr>
          <a:xfrm>
            <a:off x="611648" y="1959420"/>
            <a:ext cx="1707346" cy="2191749"/>
          </a:xfrm>
          <a:prstGeom prst="rect">
            <a:avLst/>
          </a:prstGeom>
          <a:effectLst>
            <a:outerShdw blurRad="50800" dist="38100" dir="2700000" algn="tl" rotWithShape="0">
              <a:prstClr val="black">
                <a:alpha val="40000"/>
              </a:prstClr>
            </a:outerShdw>
          </a:effectLst>
        </p:spPr>
      </p:pic>
      <p:pic>
        <p:nvPicPr>
          <p:cNvPr id="15" name="Bildobjekt 14">
            <a:extLst>
              <a:ext uri="{FF2B5EF4-FFF2-40B4-BE49-F238E27FC236}">
                <a16:creationId xmlns:a16="http://schemas.microsoft.com/office/drawing/2014/main" id="{8020A59B-4D3E-42DE-B963-A2BA16B71EEE}"/>
              </a:ext>
            </a:extLst>
          </p:cNvPr>
          <p:cNvPicPr>
            <a:picLocks noChangeAspect="1"/>
          </p:cNvPicPr>
          <p:nvPr/>
        </p:nvPicPr>
        <p:blipFill rotWithShape="1">
          <a:blip r:embed="rId4">
            <a:extLst>
              <a:ext uri="{28A0092B-C50C-407E-A947-70E740481C1C}">
                <a14:useLocalDpi xmlns:a14="http://schemas.microsoft.com/office/drawing/2010/main" val="0"/>
              </a:ext>
            </a:extLst>
          </a:blip>
          <a:srcRect r="67367"/>
          <a:stretch/>
        </p:blipFill>
        <p:spPr>
          <a:xfrm>
            <a:off x="5925185" y="2000750"/>
            <a:ext cx="1707346" cy="2156729"/>
          </a:xfrm>
          <a:prstGeom prst="rect">
            <a:avLst/>
          </a:prstGeom>
          <a:effectLst>
            <a:outerShdw blurRad="50800" dist="38100" dir="2700000" algn="tl" rotWithShape="0">
              <a:prstClr val="black">
                <a:alpha val="40000"/>
              </a:prstClr>
            </a:outerShdw>
          </a:effectLst>
        </p:spPr>
      </p:pic>
      <p:pic>
        <p:nvPicPr>
          <p:cNvPr id="17" name="Bildobjekt 16">
            <a:extLst>
              <a:ext uri="{FF2B5EF4-FFF2-40B4-BE49-F238E27FC236}">
                <a16:creationId xmlns:a16="http://schemas.microsoft.com/office/drawing/2014/main" id="{97F0E9E6-34E0-4EB5-A6BE-B3B80F201FDE}"/>
              </a:ext>
            </a:extLst>
          </p:cNvPr>
          <p:cNvPicPr>
            <a:picLocks noChangeAspect="1"/>
          </p:cNvPicPr>
          <p:nvPr/>
        </p:nvPicPr>
        <p:blipFill rotWithShape="1">
          <a:blip r:embed="rId5">
            <a:extLst>
              <a:ext uri="{28A0092B-C50C-407E-A947-70E740481C1C}">
                <a14:useLocalDpi xmlns:a14="http://schemas.microsoft.com/office/drawing/2010/main" val="0"/>
              </a:ext>
            </a:extLst>
          </a:blip>
          <a:srcRect r="66789"/>
          <a:stretch/>
        </p:blipFill>
        <p:spPr>
          <a:xfrm>
            <a:off x="611648" y="4222400"/>
            <a:ext cx="1707346" cy="1963658"/>
          </a:xfrm>
          <a:prstGeom prst="rect">
            <a:avLst/>
          </a:prstGeom>
          <a:effectLst>
            <a:outerShdw blurRad="50800" dist="38100" dir="2700000" algn="tl" rotWithShape="0">
              <a:prstClr val="black">
                <a:alpha val="40000"/>
              </a:prstClr>
            </a:outerShdw>
          </a:effectLst>
        </p:spPr>
      </p:pic>
      <p:pic>
        <p:nvPicPr>
          <p:cNvPr id="19" name="Bildobjekt 18">
            <a:extLst>
              <a:ext uri="{FF2B5EF4-FFF2-40B4-BE49-F238E27FC236}">
                <a16:creationId xmlns:a16="http://schemas.microsoft.com/office/drawing/2014/main" id="{DBC0172F-E2DB-48F0-BBC7-51031B8C5F84}"/>
              </a:ext>
            </a:extLst>
          </p:cNvPr>
          <p:cNvPicPr>
            <a:picLocks noChangeAspect="1"/>
          </p:cNvPicPr>
          <p:nvPr/>
        </p:nvPicPr>
        <p:blipFill rotWithShape="1">
          <a:blip r:embed="rId6">
            <a:extLst>
              <a:ext uri="{28A0092B-C50C-407E-A947-70E740481C1C}">
                <a14:useLocalDpi xmlns:a14="http://schemas.microsoft.com/office/drawing/2010/main" val="0"/>
              </a:ext>
            </a:extLst>
          </a:blip>
          <a:srcRect r="67367"/>
          <a:stretch/>
        </p:blipFill>
        <p:spPr>
          <a:xfrm>
            <a:off x="5925185" y="4222400"/>
            <a:ext cx="1707346" cy="1963658"/>
          </a:xfrm>
          <a:prstGeom prst="rect">
            <a:avLst/>
          </a:prstGeom>
          <a:effectLst>
            <a:outerShdw blurRad="50800" dist="38100" dir="2700000" algn="tl" rotWithShape="0">
              <a:prstClr val="black">
                <a:alpha val="40000"/>
              </a:prstClr>
            </a:outerShdw>
          </a:effectLst>
        </p:spPr>
      </p:pic>
      <p:pic>
        <p:nvPicPr>
          <p:cNvPr id="20" name="Bildobjekt 19">
            <a:extLst>
              <a:ext uri="{FF2B5EF4-FFF2-40B4-BE49-F238E27FC236}">
                <a16:creationId xmlns:a16="http://schemas.microsoft.com/office/drawing/2014/main" id="{2377302E-7ED7-4C44-AA68-E0D7F5BA5AD3}"/>
              </a:ext>
            </a:extLst>
          </p:cNvPr>
          <p:cNvPicPr>
            <a:picLocks noChangeAspect="1"/>
          </p:cNvPicPr>
          <p:nvPr/>
        </p:nvPicPr>
        <p:blipFill rotWithShape="1">
          <a:blip r:embed="rId3">
            <a:extLst>
              <a:ext uri="{28A0092B-C50C-407E-A947-70E740481C1C}">
                <a14:useLocalDpi xmlns:a14="http://schemas.microsoft.com/office/drawing/2010/main" val="0"/>
              </a:ext>
            </a:extLst>
          </a:blip>
          <a:srcRect l="33683" r="33683"/>
          <a:stretch/>
        </p:blipFill>
        <p:spPr>
          <a:xfrm>
            <a:off x="2373980" y="1959417"/>
            <a:ext cx="1707346" cy="2191749"/>
          </a:xfrm>
          <a:prstGeom prst="rect">
            <a:avLst/>
          </a:prstGeom>
          <a:effectLst>
            <a:outerShdw blurRad="50800" dist="38100" dir="2700000" algn="tl" rotWithShape="0">
              <a:prstClr val="black">
                <a:alpha val="40000"/>
              </a:prstClr>
            </a:outerShdw>
          </a:effectLst>
        </p:spPr>
      </p:pic>
      <p:pic>
        <p:nvPicPr>
          <p:cNvPr id="21" name="Bildobjekt 20">
            <a:extLst>
              <a:ext uri="{FF2B5EF4-FFF2-40B4-BE49-F238E27FC236}">
                <a16:creationId xmlns:a16="http://schemas.microsoft.com/office/drawing/2014/main" id="{F13EE91D-45DD-4DA3-9918-144F85D056A1}"/>
              </a:ext>
            </a:extLst>
          </p:cNvPr>
          <p:cNvPicPr>
            <a:picLocks noChangeAspect="1"/>
          </p:cNvPicPr>
          <p:nvPr/>
        </p:nvPicPr>
        <p:blipFill rotWithShape="1">
          <a:blip r:embed="rId3">
            <a:extLst>
              <a:ext uri="{28A0092B-C50C-407E-A947-70E740481C1C}">
                <a14:useLocalDpi xmlns:a14="http://schemas.microsoft.com/office/drawing/2010/main" val="0"/>
              </a:ext>
            </a:extLst>
          </a:blip>
          <a:srcRect l="67801" t="40" r="-435" b="-40"/>
          <a:stretch/>
        </p:blipFill>
        <p:spPr>
          <a:xfrm>
            <a:off x="4136312" y="1959418"/>
            <a:ext cx="1707346" cy="2191749"/>
          </a:xfrm>
          <a:prstGeom prst="rect">
            <a:avLst/>
          </a:prstGeom>
          <a:effectLst>
            <a:outerShdw blurRad="50800" dist="38100" dir="2700000" algn="tl" rotWithShape="0">
              <a:prstClr val="black">
                <a:alpha val="40000"/>
              </a:prstClr>
            </a:outerShdw>
          </a:effectLst>
        </p:spPr>
      </p:pic>
      <p:pic>
        <p:nvPicPr>
          <p:cNvPr id="22" name="Bildobjekt 21">
            <a:extLst>
              <a:ext uri="{FF2B5EF4-FFF2-40B4-BE49-F238E27FC236}">
                <a16:creationId xmlns:a16="http://schemas.microsoft.com/office/drawing/2014/main" id="{76D7C1BB-397F-41FD-94F1-0DC8CF9B3CEA}"/>
              </a:ext>
            </a:extLst>
          </p:cNvPr>
          <p:cNvPicPr>
            <a:picLocks noChangeAspect="1"/>
          </p:cNvPicPr>
          <p:nvPr/>
        </p:nvPicPr>
        <p:blipFill rotWithShape="1">
          <a:blip r:embed="rId4">
            <a:extLst>
              <a:ext uri="{28A0092B-C50C-407E-A947-70E740481C1C}">
                <a14:useLocalDpi xmlns:a14="http://schemas.microsoft.com/office/drawing/2010/main" val="0"/>
              </a:ext>
            </a:extLst>
          </a:blip>
          <a:srcRect l="33684" t="547" r="33683" b="-547"/>
          <a:stretch/>
        </p:blipFill>
        <p:spPr>
          <a:xfrm>
            <a:off x="7687517" y="2012545"/>
            <a:ext cx="1707346" cy="2156729"/>
          </a:xfrm>
          <a:prstGeom prst="rect">
            <a:avLst/>
          </a:prstGeom>
          <a:effectLst>
            <a:outerShdw blurRad="50800" dist="38100" dir="2700000" algn="tl" rotWithShape="0">
              <a:prstClr val="black">
                <a:alpha val="40000"/>
              </a:prstClr>
            </a:outerShdw>
          </a:effectLst>
        </p:spPr>
      </p:pic>
      <p:pic>
        <p:nvPicPr>
          <p:cNvPr id="23" name="Bildobjekt 22">
            <a:extLst>
              <a:ext uri="{FF2B5EF4-FFF2-40B4-BE49-F238E27FC236}">
                <a16:creationId xmlns:a16="http://schemas.microsoft.com/office/drawing/2014/main" id="{F18EFB02-3694-415A-8756-E6710F1B1385}"/>
              </a:ext>
            </a:extLst>
          </p:cNvPr>
          <p:cNvPicPr>
            <a:picLocks noChangeAspect="1"/>
          </p:cNvPicPr>
          <p:nvPr/>
        </p:nvPicPr>
        <p:blipFill rotWithShape="1">
          <a:blip r:embed="rId4">
            <a:extLst>
              <a:ext uri="{28A0092B-C50C-407E-A947-70E740481C1C}">
                <a14:useLocalDpi xmlns:a14="http://schemas.microsoft.com/office/drawing/2010/main" val="0"/>
              </a:ext>
            </a:extLst>
          </a:blip>
          <a:srcRect l="67399" t="-1524" r="-32" b="1524"/>
          <a:stretch/>
        </p:blipFill>
        <p:spPr>
          <a:xfrm>
            <a:off x="9449849" y="1994437"/>
            <a:ext cx="1707346" cy="2156729"/>
          </a:xfrm>
          <a:prstGeom prst="rect">
            <a:avLst/>
          </a:prstGeom>
          <a:effectLst>
            <a:outerShdw blurRad="50800" dist="38100" dir="2700000" algn="tl" rotWithShape="0">
              <a:prstClr val="black">
                <a:alpha val="40000"/>
              </a:prstClr>
            </a:outerShdw>
          </a:effectLst>
        </p:spPr>
      </p:pic>
      <p:pic>
        <p:nvPicPr>
          <p:cNvPr id="24" name="Bildobjekt 23">
            <a:extLst>
              <a:ext uri="{FF2B5EF4-FFF2-40B4-BE49-F238E27FC236}">
                <a16:creationId xmlns:a16="http://schemas.microsoft.com/office/drawing/2014/main" id="{1E4F0C68-93C6-42C2-8EB0-E3D6CE2CB3C7}"/>
              </a:ext>
            </a:extLst>
          </p:cNvPr>
          <p:cNvPicPr>
            <a:picLocks noChangeAspect="1"/>
          </p:cNvPicPr>
          <p:nvPr/>
        </p:nvPicPr>
        <p:blipFill rotWithShape="1">
          <a:blip r:embed="rId5">
            <a:extLst>
              <a:ext uri="{28A0092B-C50C-407E-A947-70E740481C1C}">
                <a14:useLocalDpi xmlns:a14="http://schemas.microsoft.com/office/drawing/2010/main" val="0"/>
              </a:ext>
            </a:extLst>
          </a:blip>
          <a:srcRect l="33394" t="1262" r="33394" b="-1262"/>
          <a:stretch/>
        </p:blipFill>
        <p:spPr>
          <a:xfrm>
            <a:off x="2373980" y="4193870"/>
            <a:ext cx="1707346" cy="1992188"/>
          </a:xfrm>
          <a:prstGeom prst="rect">
            <a:avLst/>
          </a:prstGeom>
          <a:effectLst>
            <a:outerShdw blurRad="50800" dist="38100" dir="2700000" algn="tl" rotWithShape="0">
              <a:prstClr val="black">
                <a:alpha val="40000"/>
              </a:prstClr>
            </a:outerShdw>
          </a:effectLst>
        </p:spPr>
      </p:pic>
      <p:pic>
        <p:nvPicPr>
          <p:cNvPr id="25" name="Bildobjekt 24">
            <a:extLst>
              <a:ext uri="{FF2B5EF4-FFF2-40B4-BE49-F238E27FC236}">
                <a16:creationId xmlns:a16="http://schemas.microsoft.com/office/drawing/2014/main" id="{B3D7340C-7325-4BC2-8765-097DA4F9F2B1}"/>
              </a:ext>
            </a:extLst>
          </p:cNvPr>
          <p:cNvPicPr>
            <a:picLocks noChangeAspect="1"/>
          </p:cNvPicPr>
          <p:nvPr/>
        </p:nvPicPr>
        <p:blipFill rotWithShape="1">
          <a:blip r:embed="rId5">
            <a:extLst>
              <a:ext uri="{28A0092B-C50C-407E-A947-70E740481C1C}">
                <a14:useLocalDpi xmlns:a14="http://schemas.microsoft.com/office/drawing/2010/main" val="0"/>
              </a:ext>
            </a:extLst>
          </a:blip>
          <a:srcRect l="66788"/>
          <a:stretch/>
        </p:blipFill>
        <p:spPr>
          <a:xfrm>
            <a:off x="4136312" y="4193870"/>
            <a:ext cx="1673742" cy="1992188"/>
          </a:xfrm>
          <a:prstGeom prst="rect">
            <a:avLst/>
          </a:prstGeom>
          <a:effectLst>
            <a:outerShdw blurRad="50800" dist="38100" dir="2700000" algn="tl" rotWithShape="0">
              <a:prstClr val="black">
                <a:alpha val="40000"/>
              </a:prstClr>
            </a:outerShdw>
          </a:effectLst>
        </p:spPr>
      </p:pic>
      <p:pic>
        <p:nvPicPr>
          <p:cNvPr id="26" name="Bildobjekt 25">
            <a:extLst>
              <a:ext uri="{FF2B5EF4-FFF2-40B4-BE49-F238E27FC236}">
                <a16:creationId xmlns:a16="http://schemas.microsoft.com/office/drawing/2014/main" id="{4C7BEF78-6B9F-464D-B8D9-14614685E36D}"/>
              </a:ext>
            </a:extLst>
          </p:cNvPr>
          <p:cNvPicPr>
            <a:picLocks noChangeAspect="1"/>
          </p:cNvPicPr>
          <p:nvPr/>
        </p:nvPicPr>
        <p:blipFill rotWithShape="1">
          <a:blip r:embed="rId6">
            <a:extLst>
              <a:ext uri="{28A0092B-C50C-407E-A947-70E740481C1C}">
                <a14:useLocalDpi xmlns:a14="http://schemas.microsoft.com/office/drawing/2010/main" val="0"/>
              </a:ext>
            </a:extLst>
          </a:blip>
          <a:srcRect l="33684" t="188" r="33683" b="-188"/>
          <a:stretch/>
        </p:blipFill>
        <p:spPr>
          <a:xfrm>
            <a:off x="7687517" y="4226154"/>
            <a:ext cx="1707346" cy="1959904"/>
          </a:xfrm>
          <a:prstGeom prst="rect">
            <a:avLst/>
          </a:prstGeom>
          <a:effectLst>
            <a:outerShdw blurRad="50800" dist="38100" dir="2700000" algn="tl" rotWithShape="0">
              <a:prstClr val="black">
                <a:alpha val="40000"/>
              </a:prstClr>
            </a:outerShdw>
          </a:effectLst>
        </p:spPr>
      </p:pic>
      <p:pic>
        <p:nvPicPr>
          <p:cNvPr id="27" name="Bildobjekt 26">
            <a:extLst>
              <a:ext uri="{FF2B5EF4-FFF2-40B4-BE49-F238E27FC236}">
                <a16:creationId xmlns:a16="http://schemas.microsoft.com/office/drawing/2014/main" id="{CED8BC1C-646E-46BB-8B1B-97ACE98F179C}"/>
              </a:ext>
            </a:extLst>
          </p:cNvPr>
          <p:cNvPicPr>
            <a:picLocks noChangeAspect="1"/>
          </p:cNvPicPr>
          <p:nvPr/>
        </p:nvPicPr>
        <p:blipFill rotWithShape="1">
          <a:blip r:embed="rId6">
            <a:extLst>
              <a:ext uri="{28A0092B-C50C-407E-A947-70E740481C1C}">
                <a14:useLocalDpi xmlns:a14="http://schemas.microsoft.com/office/drawing/2010/main" val="0"/>
              </a:ext>
            </a:extLst>
          </a:blip>
          <a:srcRect l="67202" t="-592" r="165" b="592"/>
          <a:stretch/>
        </p:blipFill>
        <p:spPr>
          <a:xfrm>
            <a:off x="9449849" y="4222400"/>
            <a:ext cx="1707346" cy="1959904"/>
          </a:xfrm>
          <a:prstGeom prst="rect">
            <a:avLst/>
          </a:prstGeom>
          <a:effectLst>
            <a:outerShdw blurRad="50800" dist="38100" dir="2700000" algn="tl" rotWithShape="0">
              <a:prstClr val="black">
                <a:alpha val="40000"/>
              </a:prstClr>
            </a:outerShdw>
          </a:effectLst>
        </p:spPr>
      </p:pic>
      <p:sp>
        <p:nvSpPr>
          <p:cNvPr id="30" name="Rubrik 29">
            <a:extLst>
              <a:ext uri="{FF2B5EF4-FFF2-40B4-BE49-F238E27FC236}">
                <a16:creationId xmlns:a16="http://schemas.microsoft.com/office/drawing/2014/main" id="{D4685A15-888D-49F5-B487-635FC760152B}"/>
              </a:ext>
            </a:extLst>
          </p:cNvPr>
          <p:cNvSpPr>
            <a:spLocks noGrp="1"/>
          </p:cNvSpPr>
          <p:nvPr>
            <p:ph type="title"/>
          </p:nvPr>
        </p:nvSpPr>
        <p:spPr/>
        <p:txBody>
          <a:bodyPr/>
          <a:lstStyle/>
          <a:p>
            <a:r>
              <a:rPr lang="sv-SE" dirty="0"/>
              <a:t>Färdplan för data</a:t>
            </a:r>
          </a:p>
        </p:txBody>
      </p:sp>
      <p:sp>
        <p:nvSpPr>
          <p:cNvPr id="16" name="textruta 15">
            <a:extLst>
              <a:ext uri="{FF2B5EF4-FFF2-40B4-BE49-F238E27FC236}">
                <a16:creationId xmlns:a16="http://schemas.microsoft.com/office/drawing/2014/main" id="{B50E3296-4AD3-430B-84D1-26C17FBD58F4}"/>
              </a:ext>
            </a:extLst>
          </p:cNvPr>
          <p:cNvSpPr txBox="1"/>
          <p:nvPr/>
        </p:nvSpPr>
        <p:spPr>
          <a:xfrm>
            <a:off x="611648" y="6228762"/>
            <a:ext cx="3211742" cy="276999"/>
          </a:xfrm>
          <a:prstGeom prst="rect">
            <a:avLst/>
          </a:prstGeom>
          <a:noFill/>
        </p:spPr>
        <p:txBody>
          <a:bodyPr wrap="square" rtlCol="0">
            <a:spAutoFit/>
          </a:bodyPr>
          <a:lstStyle/>
          <a:p>
            <a:r>
              <a:rPr lang="sv-SE" sz="1200" dirty="0">
                <a:solidFill>
                  <a:srgbClr val="002060"/>
                </a:solidFill>
              </a:rPr>
              <a:t>https://digivis.se/tag/digital-vision-kista/</a:t>
            </a:r>
          </a:p>
        </p:txBody>
      </p:sp>
    </p:spTree>
    <p:extLst>
      <p:ext uri="{BB962C8B-B14F-4D97-AF65-F5344CB8AC3E}">
        <p14:creationId xmlns:p14="http://schemas.microsoft.com/office/powerpoint/2010/main" val="660861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7E2E3"/>
        </a:solidFill>
        <a:effectLst/>
      </p:bgPr>
    </p:bg>
    <p:spTree>
      <p:nvGrpSpPr>
        <p:cNvPr id="1" name="">
          <a:extLst>
            <a:ext uri="{FF2B5EF4-FFF2-40B4-BE49-F238E27FC236}">
              <a16:creationId xmlns:a16="http://schemas.microsoft.com/office/drawing/2014/main" id="{18934F55-5F20-6EAA-A6EB-48CE05C212F3}"/>
            </a:ext>
          </a:extLst>
        </p:cNvPr>
        <p:cNvGrpSpPr/>
        <p:nvPr/>
      </p:nvGrpSpPr>
      <p:grpSpPr>
        <a:xfrm>
          <a:off x="0" y="0"/>
          <a:ext cx="0" cy="0"/>
          <a:chOff x="0" y="0"/>
          <a:chExt cx="0" cy="0"/>
        </a:xfrm>
      </p:grpSpPr>
      <p:pic>
        <p:nvPicPr>
          <p:cNvPr id="1026" name="Picture 2" descr="Generated image">
            <a:extLst>
              <a:ext uri="{FF2B5EF4-FFF2-40B4-BE49-F238E27FC236}">
                <a16:creationId xmlns:a16="http://schemas.microsoft.com/office/drawing/2014/main" id="{660B78E8-1FA6-46A8-B55B-E66094CAF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38A02053-F12D-60FD-536E-914A1A2A971A}"/>
              </a:ext>
            </a:extLst>
          </p:cNvPr>
          <p:cNvSpPr/>
          <p:nvPr/>
        </p:nvSpPr>
        <p:spPr>
          <a:xfrm>
            <a:off x="2779414" y="5658416"/>
            <a:ext cx="6473228" cy="1013988"/>
          </a:xfrm>
          <a:prstGeom prst="rect">
            <a:avLst/>
          </a:prstGeom>
          <a:solidFill>
            <a:srgbClr val="C7E1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Rektangel 4">
            <a:extLst>
              <a:ext uri="{FF2B5EF4-FFF2-40B4-BE49-F238E27FC236}">
                <a16:creationId xmlns:a16="http://schemas.microsoft.com/office/drawing/2014/main" id="{0E9BD914-4189-E277-8405-4DE5CC705060}"/>
              </a:ext>
            </a:extLst>
          </p:cNvPr>
          <p:cNvSpPr/>
          <p:nvPr/>
        </p:nvSpPr>
        <p:spPr>
          <a:xfrm>
            <a:off x="5497717" y="3520288"/>
            <a:ext cx="1196566" cy="1395743"/>
          </a:xfrm>
          <a:prstGeom prst="rect">
            <a:avLst/>
          </a:prstGeom>
          <a:solidFill>
            <a:srgbClr val="C7E1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Rektangel 5">
            <a:extLst>
              <a:ext uri="{FF2B5EF4-FFF2-40B4-BE49-F238E27FC236}">
                <a16:creationId xmlns:a16="http://schemas.microsoft.com/office/drawing/2014/main" id="{1FE21F02-6C8D-5DD6-A0F9-8377D90372FB}"/>
              </a:ext>
            </a:extLst>
          </p:cNvPr>
          <p:cNvSpPr/>
          <p:nvPr/>
        </p:nvSpPr>
        <p:spPr>
          <a:xfrm>
            <a:off x="5497717" y="4916031"/>
            <a:ext cx="1196566" cy="577912"/>
          </a:xfrm>
          <a:prstGeom prst="rect">
            <a:avLst/>
          </a:prstGeom>
          <a:solidFill>
            <a:srgbClr val="9BC5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textruta 7">
            <a:extLst>
              <a:ext uri="{FF2B5EF4-FFF2-40B4-BE49-F238E27FC236}">
                <a16:creationId xmlns:a16="http://schemas.microsoft.com/office/drawing/2014/main" id="{A75322C1-C77F-0851-845F-AB25C3E7B20B}"/>
              </a:ext>
            </a:extLst>
          </p:cNvPr>
          <p:cNvSpPr txBox="1"/>
          <p:nvPr/>
        </p:nvSpPr>
        <p:spPr>
          <a:xfrm>
            <a:off x="2715239" y="5516245"/>
            <a:ext cx="215765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ptos" panose="02110004020202020204"/>
                <a:ea typeface="+mn-ea"/>
                <a:cs typeface="+mn-cs"/>
              </a:rPr>
              <a:t>Hitta data</a:t>
            </a:r>
          </a:p>
        </p:txBody>
      </p:sp>
      <p:sp>
        <p:nvSpPr>
          <p:cNvPr id="9" name="textruta 8">
            <a:extLst>
              <a:ext uri="{FF2B5EF4-FFF2-40B4-BE49-F238E27FC236}">
                <a16:creationId xmlns:a16="http://schemas.microsoft.com/office/drawing/2014/main" id="{B463DB01-05A7-2A9D-40D3-41A1F1E2E945}"/>
              </a:ext>
            </a:extLst>
          </p:cNvPr>
          <p:cNvSpPr txBox="1"/>
          <p:nvPr/>
        </p:nvSpPr>
        <p:spPr>
          <a:xfrm>
            <a:off x="3915036" y="5058202"/>
            <a:ext cx="204523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ptos" panose="02110004020202020204"/>
                <a:ea typeface="+mn-ea"/>
                <a:cs typeface="+mn-cs"/>
              </a:rPr>
              <a:t>Komma åt data</a:t>
            </a:r>
          </a:p>
        </p:txBody>
      </p:sp>
      <p:sp>
        <p:nvSpPr>
          <p:cNvPr id="10" name="textruta 9">
            <a:extLst>
              <a:ext uri="{FF2B5EF4-FFF2-40B4-BE49-F238E27FC236}">
                <a16:creationId xmlns:a16="http://schemas.microsoft.com/office/drawing/2014/main" id="{884D3E55-FAD4-2AB8-9E4D-942B2234C5D5}"/>
              </a:ext>
            </a:extLst>
          </p:cNvPr>
          <p:cNvSpPr txBox="1"/>
          <p:nvPr/>
        </p:nvSpPr>
        <p:spPr>
          <a:xfrm>
            <a:off x="6344730" y="5058202"/>
            <a:ext cx="204523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ptos" panose="02110004020202020204"/>
                <a:ea typeface="+mn-ea"/>
                <a:cs typeface="+mn-cs"/>
              </a:rPr>
              <a:t>Skapa kunskap av datat</a:t>
            </a:r>
          </a:p>
        </p:txBody>
      </p:sp>
      <p:sp>
        <p:nvSpPr>
          <p:cNvPr id="11" name="textruta 10">
            <a:extLst>
              <a:ext uri="{FF2B5EF4-FFF2-40B4-BE49-F238E27FC236}">
                <a16:creationId xmlns:a16="http://schemas.microsoft.com/office/drawing/2014/main" id="{B769912C-B9F5-FD6F-EB00-7B15B80C59E5}"/>
              </a:ext>
            </a:extLst>
          </p:cNvPr>
          <p:cNvSpPr txBox="1"/>
          <p:nvPr/>
        </p:nvSpPr>
        <p:spPr>
          <a:xfrm>
            <a:off x="7543938" y="5493943"/>
            <a:ext cx="204523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ptos" panose="02110004020202020204"/>
                <a:ea typeface="+mn-ea"/>
                <a:cs typeface="+mn-cs"/>
              </a:rPr>
              <a:t>Samspela kring datat</a:t>
            </a:r>
          </a:p>
        </p:txBody>
      </p:sp>
      <p:sp>
        <p:nvSpPr>
          <p:cNvPr id="3" name="textruta 2">
            <a:extLst>
              <a:ext uri="{FF2B5EF4-FFF2-40B4-BE49-F238E27FC236}">
                <a16:creationId xmlns:a16="http://schemas.microsoft.com/office/drawing/2014/main" id="{DAB9CB86-3347-2EF6-3710-AF406E7C6E33}"/>
              </a:ext>
            </a:extLst>
          </p:cNvPr>
          <p:cNvSpPr txBox="1"/>
          <p:nvPr/>
        </p:nvSpPr>
        <p:spPr>
          <a:xfrm>
            <a:off x="193636" y="285184"/>
            <a:ext cx="3600428" cy="176394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Verktyg för följande möjligheter</a:t>
            </a:r>
            <a:endParaRPr kumimoji="0" lang="sv-SE"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defRPr/>
            </a:pPr>
            <a:r>
              <a:rPr kumimoji="0" lang="sv-SE"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Att hitta och förstå data som stödjer processen.</a:t>
            </a:r>
            <a:endParaRPr kumimoji="0" lang="sv-SE"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defRPr/>
            </a:pPr>
            <a:r>
              <a:rPr kumimoji="0" lang="sv-SE"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Att komma åt och kunna utforska eller integrera datakällor i våra lösningar. </a:t>
            </a:r>
            <a:endParaRPr kumimoji="0" lang="sv-SE"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defRPr/>
            </a:pPr>
            <a:r>
              <a:rPr kumimoji="0" lang="sv-SE"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Att kollektiv, kunna skapa och dela kunskap baserad på datat.</a:t>
            </a:r>
            <a:endParaRPr kumimoji="0" lang="sv-SE"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defRPr/>
            </a:pPr>
            <a:r>
              <a:rPr kumimoji="0" lang="sv-SE" sz="11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rPr>
              <a:t>Att kunna interagera, samspela och skapa dialoger och berättelser kring datat. </a:t>
            </a:r>
            <a:endParaRPr kumimoji="0" lang="sv-SE" sz="11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rial" panose="020B0604020202020204" pitchFamily="34" charset="0"/>
            </a:endParaRPr>
          </a:p>
        </p:txBody>
      </p:sp>
      <p:sp>
        <p:nvSpPr>
          <p:cNvPr id="2" name="Rubrik 29">
            <a:extLst>
              <a:ext uri="{FF2B5EF4-FFF2-40B4-BE49-F238E27FC236}">
                <a16:creationId xmlns:a16="http://schemas.microsoft.com/office/drawing/2014/main" id="{A53C6C50-20CD-3D8E-3024-DF45C482B080}"/>
              </a:ext>
            </a:extLst>
          </p:cNvPr>
          <p:cNvSpPr>
            <a:spLocks noGrp="1"/>
          </p:cNvSpPr>
          <p:nvPr>
            <p:ph type="title"/>
          </p:nvPr>
        </p:nvSpPr>
        <p:spPr>
          <a:xfrm>
            <a:off x="193636" y="5753428"/>
            <a:ext cx="8327106" cy="1389756"/>
          </a:xfrm>
        </p:spPr>
        <p:txBody>
          <a:bodyPr/>
          <a:lstStyle/>
          <a:p>
            <a:r>
              <a:rPr lang="sv-SE" dirty="0"/>
              <a:t>Tekniska färdplan</a:t>
            </a:r>
          </a:p>
        </p:txBody>
      </p:sp>
    </p:spTree>
    <p:extLst>
      <p:ext uri="{BB962C8B-B14F-4D97-AF65-F5344CB8AC3E}">
        <p14:creationId xmlns:p14="http://schemas.microsoft.com/office/powerpoint/2010/main" val="2069101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51FBF-4957-EADF-90BC-BC8D2D85EE0C}"/>
            </a:ext>
          </a:extLst>
        </p:cNvPr>
        <p:cNvGrpSpPr/>
        <p:nvPr/>
      </p:nvGrpSpPr>
      <p:grpSpPr>
        <a:xfrm>
          <a:off x="0" y="0"/>
          <a:ext cx="0" cy="0"/>
          <a:chOff x="0" y="0"/>
          <a:chExt cx="0" cy="0"/>
        </a:xfrm>
      </p:grpSpPr>
      <p:cxnSp>
        <p:nvCxnSpPr>
          <p:cNvPr id="15" name="Rak koppling 38">
            <a:extLst>
              <a:ext uri="{FF2B5EF4-FFF2-40B4-BE49-F238E27FC236}">
                <a16:creationId xmlns:a16="http://schemas.microsoft.com/office/drawing/2014/main" id="{9F90C893-CD7B-D483-D1B5-F473A6D3DE93}"/>
              </a:ext>
            </a:extLst>
          </p:cNvPr>
          <p:cNvCxnSpPr>
            <a:cxnSpLocks/>
          </p:cNvCxnSpPr>
          <p:nvPr/>
        </p:nvCxnSpPr>
        <p:spPr>
          <a:xfrm flipV="1">
            <a:off x="7100206" y="1766507"/>
            <a:ext cx="2417215" cy="1217831"/>
          </a:xfrm>
          <a:prstGeom prst="line">
            <a:avLst/>
          </a:prstGeom>
        </p:spPr>
        <p:style>
          <a:lnRef idx="1">
            <a:schemeClr val="accent1"/>
          </a:lnRef>
          <a:fillRef idx="0">
            <a:schemeClr val="accent1"/>
          </a:fillRef>
          <a:effectRef idx="0">
            <a:schemeClr val="accent1"/>
          </a:effectRef>
          <a:fontRef idx="minor">
            <a:schemeClr val="tx1"/>
          </a:fontRef>
        </p:style>
      </p:cxnSp>
      <p:sp>
        <p:nvSpPr>
          <p:cNvPr id="23" name="Ellips 22">
            <a:extLst>
              <a:ext uri="{FF2B5EF4-FFF2-40B4-BE49-F238E27FC236}">
                <a16:creationId xmlns:a16="http://schemas.microsoft.com/office/drawing/2014/main" id="{7DBDC0ED-D37E-4DDD-9689-8E8676712088}"/>
              </a:ext>
            </a:extLst>
          </p:cNvPr>
          <p:cNvSpPr/>
          <p:nvPr/>
        </p:nvSpPr>
        <p:spPr>
          <a:xfrm>
            <a:off x="2741652" y="2122570"/>
            <a:ext cx="170085" cy="1700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24" name="Rak koppling 23">
            <a:extLst>
              <a:ext uri="{FF2B5EF4-FFF2-40B4-BE49-F238E27FC236}">
                <a16:creationId xmlns:a16="http://schemas.microsoft.com/office/drawing/2014/main" id="{39CDBE49-E9C5-38CC-F075-929838BD3DC1}"/>
              </a:ext>
            </a:extLst>
          </p:cNvPr>
          <p:cNvCxnSpPr/>
          <p:nvPr/>
        </p:nvCxnSpPr>
        <p:spPr>
          <a:xfrm>
            <a:off x="2652817" y="2208240"/>
            <a:ext cx="3499556" cy="733778"/>
          </a:xfrm>
          <a:prstGeom prst="line">
            <a:avLst/>
          </a:prstGeom>
        </p:spPr>
        <p:style>
          <a:lnRef idx="1">
            <a:schemeClr val="accent1"/>
          </a:lnRef>
          <a:fillRef idx="0">
            <a:schemeClr val="accent1"/>
          </a:fillRef>
          <a:effectRef idx="0">
            <a:schemeClr val="accent1"/>
          </a:effectRef>
          <a:fontRef idx="minor">
            <a:schemeClr val="tx1"/>
          </a:fontRef>
        </p:style>
      </p:cxnSp>
      <p:sp>
        <p:nvSpPr>
          <p:cNvPr id="25" name="Ellips 24">
            <a:extLst>
              <a:ext uri="{FF2B5EF4-FFF2-40B4-BE49-F238E27FC236}">
                <a16:creationId xmlns:a16="http://schemas.microsoft.com/office/drawing/2014/main" id="{2796470D-C098-0232-2E6B-F55A7633B38C}"/>
              </a:ext>
            </a:extLst>
          </p:cNvPr>
          <p:cNvSpPr/>
          <p:nvPr/>
        </p:nvSpPr>
        <p:spPr>
          <a:xfrm>
            <a:off x="6350817" y="2875308"/>
            <a:ext cx="170085" cy="1700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6" name="Ellips 25">
            <a:extLst>
              <a:ext uri="{FF2B5EF4-FFF2-40B4-BE49-F238E27FC236}">
                <a16:creationId xmlns:a16="http://schemas.microsoft.com/office/drawing/2014/main" id="{350A4AFF-C655-0D85-D53F-7958D79DDD64}"/>
              </a:ext>
            </a:extLst>
          </p:cNvPr>
          <p:cNvSpPr/>
          <p:nvPr/>
        </p:nvSpPr>
        <p:spPr>
          <a:xfrm>
            <a:off x="2861778" y="2156632"/>
            <a:ext cx="170085" cy="1700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Ellips 27">
            <a:extLst>
              <a:ext uri="{FF2B5EF4-FFF2-40B4-BE49-F238E27FC236}">
                <a16:creationId xmlns:a16="http://schemas.microsoft.com/office/drawing/2014/main" id="{BDE7DC6B-378D-6150-364E-D6CEFE839B2E}"/>
              </a:ext>
            </a:extLst>
          </p:cNvPr>
          <p:cNvSpPr/>
          <p:nvPr/>
        </p:nvSpPr>
        <p:spPr>
          <a:xfrm>
            <a:off x="6470943" y="2909370"/>
            <a:ext cx="170085" cy="1700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9" name="Ellips 28">
            <a:extLst>
              <a:ext uri="{FF2B5EF4-FFF2-40B4-BE49-F238E27FC236}">
                <a16:creationId xmlns:a16="http://schemas.microsoft.com/office/drawing/2014/main" id="{DB002247-530B-B206-3A4B-BD81AC1BCCB0}"/>
              </a:ext>
            </a:extLst>
          </p:cNvPr>
          <p:cNvSpPr/>
          <p:nvPr/>
        </p:nvSpPr>
        <p:spPr>
          <a:xfrm>
            <a:off x="6609737" y="3448841"/>
            <a:ext cx="170085" cy="1700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2" name="Ellips 31">
            <a:extLst>
              <a:ext uri="{FF2B5EF4-FFF2-40B4-BE49-F238E27FC236}">
                <a16:creationId xmlns:a16="http://schemas.microsoft.com/office/drawing/2014/main" id="{E6CBFBC0-F2A0-A4BF-BF3B-7D8DFBADD185}"/>
              </a:ext>
            </a:extLst>
          </p:cNvPr>
          <p:cNvSpPr/>
          <p:nvPr/>
        </p:nvSpPr>
        <p:spPr>
          <a:xfrm>
            <a:off x="6729863" y="3482903"/>
            <a:ext cx="170085" cy="1700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7" name="Ellips 36">
            <a:extLst>
              <a:ext uri="{FF2B5EF4-FFF2-40B4-BE49-F238E27FC236}">
                <a16:creationId xmlns:a16="http://schemas.microsoft.com/office/drawing/2014/main" id="{352765FE-90D5-7382-4BEA-D18175F2AE20}"/>
              </a:ext>
            </a:extLst>
          </p:cNvPr>
          <p:cNvSpPr/>
          <p:nvPr/>
        </p:nvSpPr>
        <p:spPr>
          <a:xfrm>
            <a:off x="6841290" y="2932163"/>
            <a:ext cx="170085" cy="1700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8" name="Ellips 37">
            <a:extLst>
              <a:ext uri="{FF2B5EF4-FFF2-40B4-BE49-F238E27FC236}">
                <a16:creationId xmlns:a16="http://schemas.microsoft.com/office/drawing/2014/main" id="{8008E57B-65E2-CA68-140B-B75F7A2D49AF}"/>
              </a:ext>
            </a:extLst>
          </p:cNvPr>
          <p:cNvSpPr/>
          <p:nvPr/>
        </p:nvSpPr>
        <p:spPr>
          <a:xfrm>
            <a:off x="9618288" y="1629342"/>
            <a:ext cx="170085" cy="1700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39" name="Rak koppling 38">
            <a:extLst>
              <a:ext uri="{FF2B5EF4-FFF2-40B4-BE49-F238E27FC236}">
                <a16:creationId xmlns:a16="http://schemas.microsoft.com/office/drawing/2014/main" id="{EDDEB392-8684-AC85-2A1C-CFFA3010F3DB}"/>
              </a:ext>
            </a:extLst>
          </p:cNvPr>
          <p:cNvCxnSpPr>
            <a:cxnSpLocks/>
          </p:cNvCxnSpPr>
          <p:nvPr/>
        </p:nvCxnSpPr>
        <p:spPr>
          <a:xfrm>
            <a:off x="6685596" y="3188001"/>
            <a:ext cx="3055336" cy="1620572"/>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upp 19">
            <a:extLst>
              <a:ext uri="{FF2B5EF4-FFF2-40B4-BE49-F238E27FC236}">
                <a16:creationId xmlns:a16="http://schemas.microsoft.com/office/drawing/2014/main" id="{E88D75B4-D1A8-3366-3E45-AF95AC47C01C}"/>
              </a:ext>
            </a:extLst>
          </p:cNvPr>
          <p:cNvGrpSpPr/>
          <p:nvPr/>
        </p:nvGrpSpPr>
        <p:grpSpPr>
          <a:xfrm>
            <a:off x="1723840" y="1271201"/>
            <a:ext cx="1556455" cy="1556455"/>
            <a:chOff x="1799340" y="2683932"/>
            <a:chExt cx="2712157" cy="2712157"/>
          </a:xfrm>
        </p:grpSpPr>
        <p:sp>
          <p:nvSpPr>
            <p:cNvPr id="21" name="Ellips 20">
              <a:extLst>
                <a:ext uri="{FF2B5EF4-FFF2-40B4-BE49-F238E27FC236}">
                  <a16:creationId xmlns:a16="http://schemas.microsoft.com/office/drawing/2014/main" id="{DFA01E3A-C010-9735-18E5-635004B33217}"/>
                </a:ext>
              </a:extLst>
            </p:cNvPr>
            <p:cNvSpPr/>
            <p:nvPr/>
          </p:nvSpPr>
          <p:spPr>
            <a:xfrm>
              <a:off x="1799340" y="2683932"/>
              <a:ext cx="2712157" cy="271215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2" name="Picture 2" descr="Female User icon SVG Vector &amp; PNG Free Download | UXWing">
              <a:extLst>
                <a:ext uri="{FF2B5EF4-FFF2-40B4-BE49-F238E27FC236}">
                  <a16:creationId xmlns:a16="http://schemas.microsoft.com/office/drawing/2014/main" id="{9AB94BE6-49DA-E717-B40D-A746FEB5EB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70" b="99565" l="2740" r="97717">
                          <a14:foregroundMark x1="50685" y1="46087" x2="50685" y2="46087"/>
                          <a14:foregroundMark x1="52511" y1="78696" x2="52511" y2="78696"/>
                          <a14:foregroundMark x1="57991" y1="64783" x2="47945" y2="32174"/>
                          <a14:foregroundMark x1="48858" y1="40000" x2="54338" y2="95217"/>
                          <a14:foregroundMark x1="54338" y1="95217" x2="54338" y2="95217"/>
                          <a14:foregroundMark x1="56164" y1="92609" x2="34247" y2="63913"/>
                          <a14:foregroundMark x1="29680" y1="75217" x2="44292" y2="97826"/>
                          <a14:foregroundMark x1="35160" y1="13913" x2="35160" y2="13913"/>
                          <a14:foregroundMark x1="43379" y1="13913" x2="74886" y2="26957"/>
                          <a14:foregroundMark x1="53425" y1="6957" x2="47032" y2="5217"/>
                          <a14:foregroundMark x1="13242" y1="86522" x2="7306" y2="95217"/>
                          <a14:foregroundMark x1="68493" y1="77826" x2="87671" y2="93478"/>
                          <a14:foregroundMark x1="90411" y1="89130" x2="97717" y2="94348"/>
                          <a14:foregroundMark x1="48858" y1="870" x2="48858" y2="870"/>
                          <a14:foregroundMark x1="51142" y1="20435" x2="54338" y2="34348"/>
                          <a14:foregroundMark x1="54795" y1="30000" x2="64384" y2="46087"/>
                          <a14:foregroundMark x1="52968" y1="47826" x2="36986" y2="47826"/>
                          <a14:foregroundMark x1="38813" y1="60435" x2="43379" y2="63913"/>
                          <a14:foregroundMark x1="3653" y1="95652" x2="2740" y2="99565"/>
                          <a14:foregroundMark x1="47032" y1="30000" x2="32877" y2="33913"/>
                          <a14:foregroundMark x1="32877" y1="46522" x2="25571" y2="52609"/>
                        </a14:backgroundRemoval>
                      </a14:imgEffect>
                    </a14:imgLayer>
                  </a14:imgProps>
                </a:ext>
                <a:ext uri="{28A0092B-C50C-407E-A947-70E740481C1C}">
                  <a14:useLocalDpi xmlns:a14="http://schemas.microsoft.com/office/drawing/2010/main" val="0"/>
                </a:ext>
              </a:extLst>
            </a:blip>
            <a:srcRect l="-9337" t="-1996" r="-11947" b="590"/>
            <a:stretch/>
          </p:blipFill>
          <p:spPr bwMode="auto">
            <a:xfrm>
              <a:off x="1949030" y="3195385"/>
              <a:ext cx="2483782" cy="2181035"/>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grpSp>
      <p:sp>
        <p:nvSpPr>
          <p:cNvPr id="43" name="Ellips 42">
            <a:extLst>
              <a:ext uri="{FF2B5EF4-FFF2-40B4-BE49-F238E27FC236}">
                <a16:creationId xmlns:a16="http://schemas.microsoft.com/office/drawing/2014/main" id="{1EB4E825-AFF6-3F8F-27B0-EA9F1E5265A5}"/>
              </a:ext>
            </a:extLst>
          </p:cNvPr>
          <p:cNvSpPr/>
          <p:nvPr/>
        </p:nvSpPr>
        <p:spPr>
          <a:xfrm>
            <a:off x="6814905" y="2942018"/>
            <a:ext cx="170085" cy="1700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4" name="Ellips 43">
            <a:extLst>
              <a:ext uri="{FF2B5EF4-FFF2-40B4-BE49-F238E27FC236}">
                <a16:creationId xmlns:a16="http://schemas.microsoft.com/office/drawing/2014/main" id="{557A57B9-071E-DEC0-8B7F-06303E17F63E}"/>
              </a:ext>
            </a:extLst>
          </p:cNvPr>
          <p:cNvSpPr/>
          <p:nvPr/>
        </p:nvSpPr>
        <p:spPr>
          <a:xfrm>
            <a:off x="9618288" y="1629342"/>
            <a:ext cx="170085" cy="1700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6" name="textruta 35">
            <a:extLst>
              <a:ext uri="{FF2B5EF4-FFF2-40B4-BE49-F238E27FC236}">
                <a16:creationId xmlns:a16="http://schemas.microsoft.com/office/drawing/2014/main" id="{6F1EC828-28DD-1FC1-488F-F2CBC8162C38}"/>
              </a:ext>
            </a:extLst>
          </p:cNvPr>
          <p:cNvSpPr txBox="1"/>
          <p:nvPr/>
        </p:nvSpPr>
        <p:spPr>
          <a:xfrm>
            <a:off x="10334312" y="1434372"/>
            <a:ext cx="4940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GIS</a:t>
            </a:r>
          </a:p>
        </p:txBody>
      </p:sp>
      <p:sp>
        <p:nvSpPr>
          <p:cNvPr id="40" name="textruta 39">
            <a:extLst>
              <a:ext uri="{FF2B5EF4-FFF2-40B4-BE49-F238E27FC236}">
                <a16:creationId xmlns:a16="http://schemas.microsoft.com/office/drawing/2014/main" id="{574CB71F-2BB7-0E31-2D8D-0ED70EBACA29}"/>
              </a:ext>
            </a:extLst>
          </p:cNvPr>
          <p:cNvSpPr txBox="1"/>
          <p:nvPr/>
        </p:nvSpPr>
        <p:spPr>
          <a:xfrm>
            <a:off x="10695808" y="2506828"/>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Aptos" panose="02110004020202020204"/>
                <a:ea typeface="+mn-ea"/>
                <a:cs typeface="+mn-cs"/>
              </a:rPr>
              <a:t>IoT</a:t>
            </a:r>
            <a:endPar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1" name="textruta 40">
            <a:extLst>
              <a:ext uri="{FF2B5EF4-FFF2-40B4-BE49-F238E27FC236}">
                <a16:creationId xmlns:a16="http://schemas.microsoft.com/office/drawing/2014/main" id="{DF633067-CBC1-C804-4F38-0BFAEF958F44}"/>
              </a:ext>
            </a:extLst>
          </p:cNvPr>
          <p:cNvSpPr txBox="1"/>
          <p:nvPr/>
        </p:nvSpPr>
        <p:spPr>
          <a:xfrm>
            <a:off x="10695808" y="3565338"/>
            <a:ext cx="996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Ekonomi</a:t>
            </a:r>
          </a:p>
        </p:txBody>
      </p:sp>
      <p:sp>
        <p:nvSpPr>
          <p:cNvPr id="45" name="textruta 44">
            <a:extLst>
              <a:ext uri="{FF2B5EF4-FFF2-40B4-BE49-F238E27FC236}">
                <a16:creationId xmlns:a16="http://schemas.microsoft.com/office/drawing/2014/main" id="{8692CABB-D08A-87E7-3BD3-1D0086D48B95}"/>
              </a:ext>
            </a:extLst>
          </p:cNvPr>
          <p:cNvSpPr txBox="1"/>
          <p:nvPr/>
        </p:nvSpPr>
        <p:spPr>
          <a:xfrm>
            <a:off x="10618922" y="4685257"/>
            <a:ext cx="12977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Datakatalog</a:t>
            </a:r>
          </a:p>
        </p:txBody>
      </p:sp>
      <p:sp>
        <p:nvSpPr>
          <p:cNvPr id="46" name="textruta 45">
            <a:extLst>
              <a:ext uri="{FF2B5EF4-FFF2-40B4-BE49-F238E27FC236}">
                <a16:creationId xmlns:a16="http://schemas.microsoft.com/office/drawing/2014/main" id="{2E2995AF-F546-4BA2-21D1-CDBD93F23E8C}"/>
              </a:ext>
            </a:extLst>
          </p:cNvPr>
          <p:cNvSpPr txBox="1"/>
          <p:nvPr/>
        </p:nvSpPr>
        <p:spPr>
          <a:xfrm>
            <a:off x="9752023" y="5702454"/>
            <a:ext cx="14201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Kunskapsgraf</a:t>
            </a:r>
          </a:p>
        </p:txBody>
      </p:sp>
      <p:sp>
        <p:nvSpPr>
          <p:cNvPr id="50" name="textruta 49">
            <a:extLst>
              <a:ext uri="{FF2B5EF4-FFF2-40B4-BE49-F238E27FC236}">
                <a16:creationId xmlns:a16="http://schemas.microsoft.com/office/drawing/2014/main" id="{792634F8-F5AA-C3AB-7F8B-FE41DDEB6C05}"/>
              </a:ext>
            </a:extLst>
          </p:cNvPr>
          <p:cNvSpPr txBox="1"/>
          <p:nvPr/>
        </p:nvSpPr>
        <p:spPr>
          <a:xfrm>
            <a:off x="7103332" y="5702454"/>
            <a:ext cx="9895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Aptos" panose="02110004020202020204"/>
                <a:ea typeface="+mn-ea"/>
                <a:cs typeface="+mn-cs"/>
              </a:rPr>
              <a:t>Citiverse</a:t>
            </a:r>
            <a:endPar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31" name="Rak koppling 38">
            <a:extLst>
              <a:ext uri="{FF2B5EF4-FFF2-40B4-BE49-F238E27FC236}">
                <a16:creationId xmlns:a16="http://schemas.microsoft.com/office/drawing/2014/main" id="{D1B2EF57-5124-447E-545F-7D5D66090F78}"/>
              </a:ext>
            </a:extLst>
          </p:cNvPr>
          <p:cNvCxnSpPr>
            <a:cxnSpLocks/>
          </p:cNvCxnSpPr>
          <p:nvPr/>
        </p:nvCxnSpPr>
        <p:spPr>
          <a:xfrm>
            <a:off x="6685596" y="3366610"/>
            <a:ext cx="2451654" cy="22825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Rak koppling 38">
            <a:extLst>
              <a:ext uri="{FF2B5EF4-FFF2-40B4-BE49-F238E27FC236}">
                <a16:creationId xmlns:a16="http://schemas.microsoft.com/office/drawing/2014/main" id="{C94F018F-D001-F1F1-59CB-6C5E5E55C2F2}"/>
              </a:ext>
            </a:extLst>
          </p:cNvPr>
          <p:cNvCxnSpPr>
            <a:cxnSpLocks/>
          </p:cNvCxnSpPr>
          <p:nvPr/>
        </p:nvCxnSpPr>
        <p:spPr>
          <a:xfrm flipV="1">
            <a:off x="6935431" y="2769224"/>
            <a:ext cx="2902416" cy="394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Rak koppling 38">
            <a:extLst>
              <a:ext uri="{FF2B5EF4-FFF2-40B4-BE49-F238E27FC236}">
                <a16:creationId xmlns:a16="http://schemas.microsoft.com/office/drawing/2014/main" id="{DA278A1B-AF46-4E2A-19BD-D3AA0113C85B}"/>
              </a:ext>
            </a:extLst>
          </p:cNvPr>
          <p:cNvCxnSpPr>
            <a:cxnSpLocks/>
            <a:endCxn id="49" idx="0"/>
          </p:cNvCxnSpPr>
          <p:nvPr/>
        </p:nvCxnSpPr>
        <p:spPr>
          <a:xfrm>
            <a:off x="6609737" y="3366610"/>
            <a:ext cx="43138" cy="2236605"/>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upp 10">
            <a:extLst>
              <a:ext uri="{FF2B5EF4-FFF2-40B4-BE49-F238E27FC236}">
                <a16:creationId xmlns:a16="http://schemas.microsoft.com/office/drawing/2014/main" id="{11A19D44-E8FD-3DED-2497-7EE789F878FE}"/>
              </a:ext>
            </a:extLst>
          </p:cNvPr>
          <p:cNvGrpSpPr/>
          <p:nvPr/>
        </p:nvGrpSpPr>
        <p:grpSpPr>
          <a:xfrm>
            <a:off x="9761177" y="2269290"/>
            <a:ext cx="811987" cy="811987"/>
            <a:chOff x="7246229" y="2280355"/>
            <a:chExt cx="3251201" cy="3251201"/>
          </a:xfrm>
          <a:solidFill>
            <a:schemeClr val="bg2">
              <a:lumMod val="75000"/>
            </a:schemeClr>
          </a:solidFill>
        </p:grpSpPr>
        <p:sp>
          <p:nvSpPr>
            <p:cNvPr id="12" name="Ellips 11">
              <a:extLst>
                <a:ext uri="{FF2B5EF4-FFF2-40B4-BE49-F238E27FC236}">
                  <a16:creationId xmlns:a16="http://schemas.microsoft.com/office/drawing/2014/main" id="{E61B221A-3DE8-88BA-A753-030F58B14D87}"/>
                </a:ext>
              </a:extLst>
            </p:cNvPr>
            <p:cNvSpPr/>
            <p:nvPr/>
          </p:nvSpPr>
          <p:spPr>
            <a:xfrm>
              <a:off x="7246229" y="2280355"/>
              <a:ext cx="3251201" cy="3251201"/>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3" name="Picture 4" descr="Server - Free multimedia icons">
              <a:extLst>
                <a:ext uri="{FF2B5EF4-FFF2-40B4-BE49-F238E27FC236}">
                  <a16:creationId xmlns:a16="http://schemas.microsoft.com/office/drawing/2014/main" id="{6F7B91C0-907F-1679-BC96-388D8BD0FC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297" y="2819399"/>
              <a:ext cx="2302933" cy="2302933"/>
            </a:xfrm>
            <a:prstGeom prst="rect">
              <a:avLst/>
            </a:prstGeom>
            <a:grpFill/>
          </p:spPr>
        </p:pic>
      </p:grpSp>
      <p:grpSp>
        <p:nvGrpSpPr>
          <p:cNvPr id="5" name="Grupp 4">
            <a:extLst>
              <a:ext uri="{FF2B5EF4-FFF2-40B4-BE49-F238E27FC236}">
                <a16:creationId xmlns:a16="http://schemas.microsoft.com/office/drawing/2014/main" id="{82E14D09-F2EE-EECE-3425-28BC9058C88B}"/>
              </a:ext>
            </a:extLst>
          </p:cNvPr>
          <p:cNvGrpSpPr/>
          <p:nvPr/>
        </p:nvGrpSpPr>
        <p:grpSpPr>
          <a:xfrm>
            <a:off x="9442249" y="1258232"/>
            <a:ext cx="791196" cy="791196"/>
            <a:chOff x="7246229" y="2280355"/>
            <a:chExt cx="3251201" cy="3251201"/>
          </a:xfrm>
          <a:solidFill>
            <a:schemeClr val="bg2">
              <a:lumMod val="75000"/>
            </a:schemeClr>
          </a:solidFill>
        </p:grpSpPr>
        <p:sp>
          <p:nvSpPr>
            <p:cNvPr id="6" name="Ellips 5">
              <a:extLst>
                <a:ext uri="{FF2B5EF4-FFF2-40B4-BE49-F238E27FC236}">
                  <a16:creationId xmlns:a16="http://schemas.microsoft.com/office/drawing/2014/main" id="{4C8852AF-8418-7838-DCDA-AE4A44B63A29}"/>
                </a:ext>
              </a:extLst>
            </p:cNvPr>
            <p:cNvSpPr/>
            <p:nvPr/>
          </p:nvSpPr>
          <p:spPr>
            <a:xfrm>
              <a:off x="7246229" y="2280355"/>
              <a:ext cx="3251201" cy="3251201"/>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Picture 4" descr="Server - Free multimedia icons">
              <a:extLst>
                <a:ext uri="{FF2B5EF4-FFF2-40B4-BE49-F238E27FC236}">
                  <a16:creationId xmlns:a16="http://schemas.microsoft.com/office/drawing/2014/main" id="{1ABC19A1-55F9-5186-A1D4-E6C90F243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297" y="2819399"/>
              <a:ext cx="2302933" cy="2302933"/>
            </a:xfrm>
            <a:prstGeom prst="rect">
              <a:avLst/>
            </a:prstGeom>
            <a:grpFill/>
          </p:spPr>
        </p:pic>
      </p:grpSp>
      <p:grpSp>
        <p:nvGrpSpPr>
          <p:cNvPr id="2" name="Grupp 1">
            <a:extLst>
              <a:ext uri="{FF2B5EF4-FFF2-40B4-BE49-F238E27FC236}">
                <a16:creationId xmlns:a16="http://schemas.microsoft.com/office/drawing/2014/main" id="{3D3F4AEF-B758-5ECC-48D6-3EE7E97B78E2}"/>
              </a:ext>
            </a:extLst>
          </p:cNvPr>
          <p:cNvGrpSpPr/>
          <p:nvPr/>
        </p:nvGrpSpPr>
        <p:grpSpPr>
          <a:xfrm>
            <a:off x="9761176" y="3366610"/>
            <a:ext cx="811987" cy="811987"/>
            <a:chOff x="7246229" y="2280355"/>
            <a:chExt cx="3251201" cy="3251201"/>
          </a:xfrm>
          <a:solidFill>
            <a:schemeClr val="bg2">
              <a:lumMod val="75000"/>
            </a:schemeClr>
          </a:solidFill>
        </p:grpSpPr>
        <p:sp>
          <p:nvSpPr>
            <p:cNvPr id="3" name="Ellips 2">
              <a:extLst>
                <a:ext uri="{FF2B5EF4-FFF2-40B4-BE49-F238E27FC236}">
                  <a16:creationId xmlns:a16="http://schemas.microsoft.com/office/drawing/2014/main" id="{C5660F66-2DF3-F25D-1015-F62FFD34DD55}"/>
                </a:ext>
              </a:extLst>
            </p:cNvPr>
            <p:cNvSpPr/>
            <p:nvPr/>
          </p:nvSpPr>
          <p:spPr>
            <a:xfrm>
              <a:off x="7246229" y="2280355"/>
              <a:ext cx="3251201" cy="3251201"/>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4" descr="Server - Free multimedia icons">
              <a:extLst>
                <a:ext uri="{FF2B5EF4-FFF2-40B4-BE49-F238E27FC236}">
                  <a16:creationId xmlns:a16="http://schemas.microsoft.com/office/drawing/2014/main" id="{C44CABE5-8407-5FF6-48A9-E43D0D8CE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297" y="2819399"/>
              <a:ext cx="2302933" cy="2302933"/>
            </a:xfrm>
            <a:prstGeom prst="rect">
              <a:avLst/>
            </a:prstGeom>
            <a:grpFill/>
          </p:spPr>
        </p:pic>
      </p:grpSp>
      <p:grpSp>
        <p:nvGrpSpPr>
          <p:cNvPr id="9" name="Grupp 8">
            <a:extLst>
              <a:ext uri="{FF2B5EF4-FFF2-40B4-BE49-F238E27FC236}">
                <a16:creationId xmlns:a16="http://schemas.microsoft.com/office/drawing/2014/main" id="{391376D8-F00B-CFE8-813F-C79EEE48270A}"/>
              </a:ext>
            </a:extLst>
          </p:cNvPr>
          <p:cNvGrpSpPr/>
          <p:nvPr/>
        </p:nvGrpSpPr>
        <p:grpSpPr>
          <a:xfrm>
            <a:off x="9618288" y="4463930"/>
            <a:ext cx="811987" cy="811987"/>
            <a:chOff x="7246229" y="2280355"/>
            <a:chExt cx="3251201" cy="3251201"/>
          </a:xfrm>
          <a:solidFill>
            <a:schemeClr val="bg2">
              <a:lumMod val="75000"/>
            </a:schemeClr>
          </a:solidFill>
        </p:grpSpPr>
        <p:sp>
          <p:nvSpPr>
            <p:cNvPr id="10" name="Ellips 9">
              <a:extLst>
                <a:ext uri="{FF2B5EF4-FFF2-40B4-BE49-F238E27FC236}">
                  <a16:creationId xmlns:a16="http://schemas.microsoft.com/office/drawing/2014/main" id="{65C4251B-8FF6-593B-8B98-19F9259EB775}"/>
                </a:ext>
              </a:extLst>
            </p:cNvPr>
            <p:cNvSpPr/>
            <p:nvPr/>
          </p:nvSpPr>
          <p:spPr>
            <a:xfrm>
              <a:off x="7246229" y="2280355"/>
              <a:ext cx="3251201" cy="3251201"/>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7" name="Picture 4" descr="Server - Free multimedia icons">
              <a:extLst>
                <a:ext uri="{FF2B5EF4-FFF2-40B4-BE49-F238E27FC236}">
                  <a16:creationId xmlns:a16="http://schemas.microsoft.com/office/drawing/2014/main" id="{A9BEA3B1-A811-B4D4-53F8-73CD744BBB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297" y="2819399"/>
              <a:ext cx="2302933" cy="2302933"/>
            </a:xfrm>
            <a:prstGeom prst="rect">
              <a:avLst/>
            </a:prstGeom>
            <a:grpFill/>
          </p:spPr>
        </p:pic>
      </p:grpSp>
      <p:grpSp>
        <p:nvGrpSpPr>
          <p:cNvPr id="30" name="Grupp 29">
            <a:extLst>
              <a:ext uri="{FF2B5EF4-FFF2-40B4-BE49-F238E27FC236}">
                <a16:creationId xmlns:a16="http://schemas.microsoft.com/office/drawing/2014/main" id="{0B3C61FF-0BEE-81D4-80A1-49ACD7A681F8}"/>
              </a:ext>
            </a:extLst>
          </p:cNvPr>
          <p:cNvGrpSpPr/>
          <p:nvPr/>
        </p:nvGrpSpPr>
        <p:grpSpPr>
          <a:xfrm>
            <a:off x="8891343" y="5468589"/>
            <a:ext cx="811987" cy="811987"/>
            <a:chOff x="7246229" y="2280355"/>
            <a:chExt cx="3251201" cy="3251201"/>
          </a:xfrm>
          <a:solidFill>
            <a:schemeClr val="bg2">
              <a:lumMod val="75000"/>
            </a:schemeClr>
          </a:solidFill>
        </p:grpSpPr>
        <p:sp>
          <p:nvSpPr>
            <p:cNvPr id="33" name="Ellips 32">
              <a:extLst>
                <a:ext uri="{FF2B5EF4-FFF2-40B4-BE49-F238E27FC236}">
                  <a16:creationId xmlns:a16="http://schemas.microsoft.com/office/drawing/2014/main" id="{533B9CC0-BE27-61A5-2921-6082BA8A9E1A}"/>
                </a:ext>
              </a:extLst>
            </p:cNvPr>
            <p:cNvSpPr/>
            <p:nvPr/>
          </p:nvSpPr>
          <p:spPr>
            <a:xfrm>
              <a:off x="7246229" y="2280355"/>
              <a:ext cx="3251201" cy="3251201"/>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5" name="Picture 4" descr="Server - Free multimedia icons">
              <a:extLst>
                <a:ext uri="{FF2B5EF4-FFF2-40B4-BE49-F238E27FC236}">
                  <a16:creationId xmlns:a16="http://schemas.microsoft.com/office/drawing/2014/main" id="{83A22951-6C43-460E-171B-D68A760A9B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297" y="2819399"/>
              <a:ext cx="2302933" cy="2302933"/>
            </a:xfrm>
            <a:prstGeom prst="rect">
              <a:avLst/>
            </a:prstGeom>
            <a:grpFill/>
          </p:spPr>
        </p:pic>
      </p:grpSp>
      <p:grpSp>
        <p:nvGrpSpPr>
          <p:cNvPr id="47" name="Grupp 46">
            <a:extLst>
              <a:ext uri="{FF2B5EF4-FFF2-40B4-BE49-F238E27FC236}">
                <a16:creationId xmlns:a16="http://schemas.microsoft.com/office/drawing/2014/main" id="{6A1A0136-CFEA-2E7D-213B-96AC85CD8C50}"/>
              </a:ext>
            </a:extLst>
          </p:cNvPr>
          <p:cNvGrpSpPr/>
          <p:nvPr/>
        </p:nvGrpSpPr>
        <p:grpSpPr>
          <a:xfrm>
            <a:off x="6242652" y="5468589"/>
            <a:ext cx="811987" cy="811987"/>
            <a:chOff x="7246229" y="2280355"/>
            <a:chExt cx="3251201" cy="3251201"/>
          </a:xfrm>
          <a:solidFill>
            <a:schemeClr val="bg2">
              <a:lumMod val="75000"/>
            </a:schemeClr>
          </a:solidFill>
        </p:grpSpPr>
        <p:sp>
          <p:nvSpPr>
            <p:cNvPr id="48" name="Ellips 47">
              <a:extLst>
                <a:ext uri="{FF2B5EF4-FFF2-40B4-BE49-F238E27FC236}">
                  <a16:creationId xmlns:a16="http://schemas.microsoft.com/office/drawing/2014/main" id="{CA69D567-D438-FE65-6219-AC832A8CC954}"/>
                </a:ext>
              </a:extLst>
            </p:cNvPr>
            <p:cNvSpPr/>
            <p:nvPr/>
          </p:nvSpPr>
          <p:spPr>
            <a:xfrm>
              <a:off x="7246229" y="2280355"/>
              <a:ext cx="3251201" cy="3251201"/>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9" name="Picture 4" descr="Server - Free multimedia icons">
              <a:extLst>
                <a:ext uri="{FF2B5EF4-FFF2-40B4-BE49-F238E27FC236}">
                  <a16:creationId xmlns:a16="http://schemas.microsoft.com/office/drawing/2014/main" id="{E42AC893-0134-CB55-A564-67D6B5423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297" y="2819399"/>
              <a:ext cx="2302933" cy="2302933"/>
            </a:xfrm>
            <a:prstGeom prst="rect">
              <a:avLst/>
            </a:prstGeom>
            <a:grpFill/>
          </p:spPr>
        </p:pic>
      </p:grpSp>
      <p:cxnSp>
        <p:nvCxnSpPr>
          <p:cNvPr id="62" name="Rak koppling 38">
            <a:extLst>
              <a:ext uri="{FF2B5EF4-FFF2-40B4-BE49-F238E27FC236}">
                <a16:creationId xmlns:a16="http://schemas.microsoft.com/office/drawing/2014/main" id="{9151E0EA-EF6F-E3D7-557E-14343A0521A9}"/>
              </a:ext>
            </a:extLst>
          </p:cNvPr>
          <p:cNvCxnSpPr>
            <a:cxnSpLocks/>
          </p:cNvCxnSpPr>
          <p:nvPr/>
        </p:nvCxnSpPr>
        <p:spPr>
          <a:xfrm flipH="1">
            <a:off x="3280295" y="3400119"/>
            <a:ext cx="2997674" cy="1084793"/>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upp 16">
            <a:extLst>
              <a:ext uri="{FF2B5EF4-FFF2-40B4-BE49-F238E27FC236}">
                <a16:creationId xmlns:a16="http://schemas.microsoft.com/office/drawing/2014/main" id="{3452C9A2-BFA9-EDD8-3DB0-DA756CC8F1AA}"/>
              </a:ext>
            </a:extLst>
          </p:cNvPr>
          <p:cNvGrpSpPr/>
          <p:nvPr/>
        </p:nvGrpSpPr>
        <p:grpSpPr>
          <a:xfrm>
            <a:off x="1889087" y="3772604"/>
            <a:ext cx="1556455" cy="1556455"/>
            <a:chOff x="2570713" y="4426477"/>
            <a:chExt cx="1556455" cy="1556455"/>
          </a:xfrm>
        </p:grpSpPr>
        <p:sp>
          <p:nvSpPr>
            <p:cNvPr id="18" name="Ellips 17">
              <a:extLst>
                <a:ext uri="{FF2B5EF4-FFF2-40B4-BE49-F238E27FC236}">
                  <a16:creationId xmlns:a16="http://schemas.microsoft.com/office/drawing/2014/main" id="{44D50F51-1EDF-2133-F88A-D83FDA44E530}"/>
                </a:ext>
              </a:extLst>
            </p:cNvPr>
            <p:cNvSpPr/>
            <p:nvPr/>
          </p:nvSpPr>
          <p:spPr>
            <a:xfrm>
              <a:off x="2570713" y="4426477"/>
              <a:ext cx="1556455" cy="155645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Picture 6" descr="Corporate User icon SVG Vector &amp; PNG Free Download | UXWing">
              <a:extLst>
                <a:ext uri="{FF2B5EF4-FFF2-40B4-BE49-F238E27FC236}">
                  <a16:creationId xmlns:a16="http://schemas.microsoft.com/office/drawing/2014/main" id="{A57FCFF4-BAD6-1B4B-A91E-92148A434B1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7907" b="98605" l="6383" r="94894">
                          <a14:foregroundMark x1="51064" y1="16744" x2="64681" y2="36279"/>
                          <a14:foregroundMark x1="64681" y1="36279" x2="47234" y2="61395"/>
                          <a14:foregroundMark x1="47234" y1="61395" x2="58298" y2="86512"/>
                          <a14:foregroundMark x1="58298" y1="86512" x2="83404" y2="90698"/>
                          <a14:foregroundMark x1="83404" y1="90698" x2="14043" y2="93023"/>
                          <a14:foregroundMark x1="14043" y1="93023" x2="40000" y2="75814"/>
                          <a14:foregroundMark x1="40000" y1="75814" x2="48085" y2="11163"/>
                          <a14:foregroundMark x1="48085" y1="11163" x2="69362" y2="21395"/>
                          <a14:foregroundMark x1="69362" y1="21395" x2="69362" y2="21860"/>
                          <a14:foregroundMark x1="37021" y1="13953" x2="37021" y2="13953"/>
                          <a14:foregroundMark x1="39149" y1="13953" x2="45957" y2="26512"/>
                          <a14:foregroundMark x1="48085" y1="7907" x2="34043" y2="29767"/>
                          <a14:foregroundMark x1="34043" y1="29767" x2="40426" y2="36744"/>
                          <a14:foregroundMark x1="45957" y1="15814" x2="62979" y2="33953"/>
                          <a14:foregroundMark x1="62979" y1="33953" x2="54894" y2="75814"/>
                          <a14:foregroundMark x1="54894" y1="75814" x2="57021" y2="90233"/>
                          <a14:foregroundMark x1="74468" y1="86977" x2="78298" y2="88372"/>
                          <a14:foregroundMark x1="78298" y1="88372" x2="83404" y2="93488"/>
                          <a14:foregroundMark x1="85532" y1="94884" x2="88085" y2="97674"/>
                          <a14:foregroundMark x1="87234" y1="88372" x2="44681" y2="98605"/>
                          <a14:foregroundMark x1="11064" y1="93488" x2="10213" y2="95349"/>
                          <a14:foregroundMark x1="23404" y1="83256" x2="23404" y2="83256"/>
                          <a14:foregroundMark x1="21702" y1="82791" x2="9362" y2="91163"/>
                          <a14:foregroundMark x1="25532" y1="78605" x2="6383" y2="86047"/>
                          <a14:foregroundMark x1="28936" y1="78605" x2="28936" y2="78605"/>
                          <a14:foregroundMark x1="8085" y1="93023" x2="7660" y2="98140"/>
                          <a14:foregroundMark x1="68085" y1="80930" x2="68085" y2="80930"/>
                          <a14:foregroundMark x1="69362" y1="80930" x2="72340" y2="81395"/>
                          <a14:foregroundMark x1="77872" y1="82326" x2="80000" y2="84186"/>
                          <a14:foregroundMark x1="80426" y1="84186" x2="84255" y2="86977"/>
                          <a14:foregroundMark x1="86809" y1="88372" x2="86809" y2="88372"/>
                          <a14:foregroundMark x1="88085" y1="89767" x2="92766" y2="96279"/>
                          <a14:foregroundMark x1="93617" y1="97209" x2="93617" y2="97209"/>
                          <a14:foregroundMark x1="93617" y1="97209" x2="93617" y2="97209"/>
                          <a14:foregroundMark x1="92340" y1="94884" x2="90213" y2="86977"/>
                          <a14:foregroundMark x1="88936" y1="85581" x2="86809" y2="84186"/>
                          <a14:foregroundMark x1="80426" y1="80930" x2="80426" y2="80930"/>
                          <a14:foregroundMark x1="78298" y1="80465" x2="76596" y2="80000"/>
                          <a14:foregroundMark x1="72766" y1="79535" x2="72766" y2="79535"/>
                          <a14:foregroundMark x1="94894" y1="94419" x2="94894" y2="94419"/>
                          <a14:foregroundMark x1="94894" y1="95349" x2="94894" y2="95349"/>
                        </a14:backgroundRemoval>
                      </a14:imgEffect>
                    </a14:imgLayer>
                  </a14:imgProps>
                </a:ext>
                <a:ext uri="{28A0092B-C50C-407E-A947-70E740481C1C}">
                  <a14:useLocalDpi xmlns:a14="http://schemas.microsoft.com/office/drawing/2010/main" val="0"/>
                </a:ext>
              </a:extLst>
            </a:blip>
            <a:srcRect l="-2769" r="-2089"/>
            <a:stretch/>
          </p:blipFill>
          <p:spPr bwMode="auto">
            <a:xfrm>
              <a:off x="2690327" y="4786220"/>
              <a:ext cx="1362384" cy="1188686"/>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grpSp>
      <p:sp>
        <p:nvSpPr>
          <p:cNvPr id="4" name="Ellips 3">
            <a:extLst>
              <a:ext uri="{FF2B5EF4-FFF2-40B4-BE49-F238E27FC236}">
                <a16:creationId xmlns:a16="http://schemas.microsoft.com/office/drawing/2014/main" id="{5E62C05E-C7C4-18FD-DE0E-4605ADF214A8}"/>
              </a:ext>
            </a:extLst>
          </p:cNvPr>
          <p:cNvSpPr/>
          <p:nvPr/>
        </p:nvSpPr>
        <p:spPr>
          <a:xfrm>
            <a:off x="5733335" y="2347437"/>
            <a:ext cx="1531620" cy="153162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rPr>
              <a:t>Broker</a:t>
            </a:r>
          </a:p>
        </p:txBody>
      </p:sp>
    </p:spTree>
    <p:extLst>
      <p:ext uri="{BB962C8B-B14F-4D97-AF65-F5344CB8AC3E}">
        <p14:creationId xmlns:p14="http://schemas.microsoft.com/office/powerpoint/2010/main" val="69333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0" nodeType="afterEffect">
                                  <p:stCondLst>
                                    <p:cond delay="0"/>
                                  </p:stCondLst>
                                  <p:childTnLst>
                                    <p:animMotion origin="layout" path="M -8.33333E-7 7.40741E-7 L 0.27865 0.11227 " pathEditMode="relative" rAng="0" ptsTypes="AA">
                                      <p:cBhvr>
                                        <p:cTn id="9" dur="500" fill="hold"/>
                                        <p:tgtEl>
                                          <p:spTgt spid="23"/>
                                        </p:tgtEl>
                                        <p:attrNameLst>
                                          <p:attrName>ppt_x</p:attrName>
                                          <p:attrName>ppt_y</p:attrName>
                                        </p:attrNameLst>
                                      </p:cBhvr>
                                      <p:rCtr x="13932" y="5602"/>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3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5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5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AFA7C58C-21FC-460B-BBF9-DEB24D0E2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650" y="3022428"/>
            <a:ext cx="3327991" cy="3327991"/>
          </a:xfrm>
          <a:prstGeom prst="rect">
            <a:avLst/>
          </a:prstGeom>
        </p:spPr>
      </p:pic>
      <p:sp>
        <p:nvSpPr>
          <p:cNvPr id="2" name="Rubrik 1">
            <a:extLst>
              <a:ext uri="{FF2B5EF4-FFF2-40B4-BE49-F238E27FC236}">
                <a16:creationId xmlns:a16="http://schemas.microsoft.com/office/drawing/2014/main" id="{E83B9178-2E59-4631-BE14-784700BF57AD}"/>
              </a:ext>
            </a:extLst>
          </p:cNvPr>
          <p:cNvSpPr>
            <a:spLocks noGrp="1"/>
          </p:cNvSpPr>
          <p:nvPr>
            <p:ph type="title"/>
          </p:nvPr>
        </p:nvSpPr>
        <p:spPr/>
        <p:txBody>
          <a:bodyPr/>
          <a:lstStyle/>
          <a:p>
            <a:r>
              <a:rPr lang="sv-SE" dirty="0"/>
              <a:t>Tack för idag </a:t>
            </a:r>
          </a:p>
        </p:txBody>
      </p:sp>
      <p:sp>
        <p:nvSpPr>
          <p:cNvPr id="3" name="Platshållare för innehåll 2">
            <a:extLst>
              <a:ext uri="{FF2B5EF4-FFF2-40B4-BE49-F238E27FC236}">
                <a16:creationId xmlns:a16="http://schemas.microsoft.com/office/drawing/2014/main" id="{E2F5CDFD-C133-42F7-AD4A-8640E561E9B5}"/>
              </a:ext>
            </a:extLst>
          </p:cNvPr>
          <p:cNvSpPr>
            <a:spLocks noGrp="1"/>
          </p:cNvSpPr>
          <p:nvPr>
            <p:ph sz="half" idx="1"/>
          </p:nvPr>
        </p:nvSpPr>
        <p:spPr>
          <a:xfrm>
            <a:off x="6073278" y="2468459"/>
            <a:ext cx="6558201" cy="3522578"/>
          </a:xfrm>
        </p:spPr>
        <p:txBody>
          <a:bodyPr numCol="1">
            <a:normAutofit lnSpcReduction="10000"/>
          </a:bodyPr>
          <a:lstStyle/>
          <a:p>
            <a:pPr marL="0" indent="0">
              <a:buNone/>
            </a:pPr>
            <a:r>
              <a:rPr lang="sv-SE" sz="1600" dirty="0"/>
              <a:t>Jenny Carlstedt (</a:t>
            </a:r>
            <a:r>
              <a:rPr lang="sv-SE" sz="1600" dirty="0">
                <a:hlinkClick r:id="rId4"/>
              </a:rPr>
              <a:t>jenny.carlstedt@ri.se</a:t>
            </a:r>
            <a:r>
              <a:rPr lang="sv-SE" sz="1600" dirty="0"/>
              <a:t>) - Projektledare</a:t>
            </a:r>
          </a:p>
          <a:p>
            <a:pPr marL="0" indent="0">
              <a:buNone/>
            </a:pPr>
            <a:r>
              <a:rPr lang="sv-SE" sz="1600" dirty="0"/>
              <a:t>Uwe Stephan (</a:t>
            </a:r>
            <a:r>
              <a:rPr lang="sv-SE" sz="1600" dirty="0">
                <a:hlinkClick r:id="rId5"/>
              </a:rPr>
              <a:t>uwe.stephan@stockholm.se</a:t>
            </a:r>
            <a:r>
              <a:rPr lang="sv-SE" sz="1600" dirty="0"/>
              <a:t>) - Projektledare</a:t>
            </a:r>
          </a:p>
          <a:p>
            <a:pPr marL="0" indent="0">
              <a:buNone/>
            </a:pPr>
            <a:endParaRPr lang="sv-SE" sz="1600" dirty="0"/>
          </a:p>
          <a:p>
            <a:pPr marL="0" indent="0">
              <a:buNone/>
            </a:pPr>
            <a:r>
              <a:rPr lang="sv-SE" sz="1600" dirty="0"/>
              <a:t>Maria Holm (</a:t>
            </a:r>
            <a:r>
              <a:rPr lang="sv-SE" sz="1600" dirty="0">
                <a:hlinkClick r:id="rId6"/>
              </a:rPr>
              <a:t>maria.holm@stockholm.se</a:t>
            </a:r>
            <a:r>
              <a:rPr lang="sv-SE" sz="1600" dirty="0"/>
              <a:t>) </a:t>
            </a:r>
          </a:p>
          <a:p>
            <a:pPr marL="0" indent="0">
              <a:buNone/>
            </a:pPr>
            <a:r>
              <a:rPr lang="sv-SE" sz="1600" dirty="0"/>
              <a:t>Anton Gustafsson (</a:t>
            </a:r>
            <a:r>
              <a:rPr lang="sv-SE" sz="1600" dirty="0">
                <a:hlinkClick r:id="rId7"/>
              </a:rPr>
              <a:t>anton.gustafsson@ri.se</a:t>
            </a:r>
            <a:r>
              <a:rPr lang="sv-SE" sz="1600" dirty="0"/>
              <a:t>) </a:t>
            </a:r>
          </a:p>
          <a:p>
            <a:pPr marL="0" indent="0">
              <a:buNone/>
            </a:pPr>
            <a:r>
              <a:rPr lang="sv-SE" sz="1600" dirty="0"/>
              <a:t>Alex Jonsson (</a:t>
            </a:r>
            <a:r>
              <a:rPr lang="sv-SE" sz="1600" dirty="0">
                <a:hlinkClick r:id="rId8"/>
              </a:rPr>
              <a:t>alex.jonsson@ri.se</a:t>
            </a:r>
            <a:r>
              <a:rPr lang="sv-SE" sz="1600" dirty="0"/>
              <a:t>) </a:t>
            </a:r>
          </a:p>
          <a:p>
            <a:pPr marL="0" indent="0">
              <a:buNone/>
            </a:pPr>
            <a:r>
              <a:rPr lang="sv-SE" sz="1600" dirty="0"/>
              <a:t>Johan Belking (</a:t>
            </a:r>
            <a:r>
              <a:rPr lang="sv-SE" sz="1600" dirty="0">
                <a:hlinkClick r:id="rId9"/>
              </a:rPr>
              <a:t>johan.belking@ri.se</a:t>
            </a:r>
            <a:r>
              <a:rPr lang="sv-SE" sz="1600" dirty="0"/>
              <a:t>) </a:t>
            </a:r>
          </a:p>
          <a:p>
            <a:pPr marL="0" indent="0">
              <a:buNone/>
            </a:pPr>
            <a:r>
              <a:rPr lang="sv-SE" sz="1600" dirty="0"/>
              <a:t>Anna Bondesson (</a:t>
            </a:r>
            <a:r>
              <a:rPr lang="sv-SE" sz="1600" dirty="0">
                <a:hlinkClick r:id="rId10"/>
              </a:rPr>
              <a:t>anna.bondesson@ri.se</a:t>
            </a:r>
            <a:r>
              <a:rPr lang="sv-SE" sz="1600" dirty="0"/>
              <a:t>) </a:t>
            </a:r>
          </a:p>
          <a:p>
            <a:pPr marL="0" indent="0">
              <a:buNone/>
            </a:pPr>
            <a:r>
              <a:rPr lang="sv-SE" sz="1600" dirty="0"/>
              <a:t>Selvi Senthamiz (</a:t>
            </a:r>
            <a:r>
              <a:rPr lang="sv-SE" sz="1600" dirty="0">
                <a:hlinkClick r:id="rId11"/>
              </a:rPr>
              <a:t>senthamiz.selvi.a@ericsson.com</a:t>
            </a:r>
            <a:r>
              <a:rPr lang="sv-SE" sz="1600" dirty="0"/>
              <a:t>) </a:t>
            </a:r>
          </a:p>
          <a:p>
            <a:pPr marL="0" indent="0">
              <a:buNone/>
            </a:pPr>
            <a:r>
              <a:rPr lang="sv-SE" sz="1600" dirty="0"/>
              <a:t>Fredrik Johansson (</a:t>
            </a:r>
            <a:r>
              <a:rPr lang="sv-SE" sz="1600" dirty="0">
                <a:hlinkClick r:id="rId12"/>
              </a:rPr>
              <a:t>fredrik.johansson.2@stockholm.se</a:t>
            </a:r>
            <a:r>
              <a:rPr lang="sv-SE" sz="1600" dirty="0"/>
              <a:t>) </a:t>
            </a:r>
          </a:p>
          <a:p>
            <a:pPr marL="0" indent="0">
              <a:buNone/>
            </a:pPr>
            <a:r>
              <a:rPr lang="sv-SE" sz="1600" dirty="0"/>
              <a:t>Maria Uggla (</a:t>
            </a:r>
            <a:r>
              <a:rPr lang="sv-SE" sz="1600" dirty="0">
                <a:hlinkClick r:id="rId13"/>
              </a:rPr>
              <a:t>maria.uggla@stockholm.se</a:t>
            </a:r>
            <a:r>
              <a:rPr lang="sv-SE" sz="1600" dirty="0"/>
              <a:t>) </a:t>
            </a:r>
          </a:p>
          <a:p>
            <a:pPr marL="0" indent="0">
              <a:buNone/>
            </a:pPr>
            <a:r>
              <a:rPr lang="sv-SE" sz="1600" dirty="0"/>
              <a:t>Christer Boberg (</a:t>
            </a:r>
            <a:r>
              <a:rPr lang="sv-SE" sz="1600" dirty="0">
                <a:hlinkClick r:id="rId14"/>
              </a:rPr>
              <a:t>christer.boberg@stockholmexergi.se</a:t>
            </a:r>
            <a:r>
              <a:rPr lang="sv-SE" sz="1600" dirty="0"/>
              <a:t>) </a:t>
            </a:r>
          </a:p>
          <a:p>
            <a:pPr marL="0" indent="0">
              <a:buNone/>
            </a:pPr>
            <a:r>
              <a:rPr lang="sv-SE" sz="1600" dirty="0"/>
              <a:t>Anders Broberg (</a:t>
            </a:r>
            <a:r>
              <a:rPr lang="sv-SE" sz="1600" dirty="0">
                <a:hlinkClick r:id="rId15"/>
              </a:rPr>
              <a:t>anders.broberg@sterikkom.se</a:t>
            </a:r>
            <a:r>
              <a:rPr lang="sv-SE" sz="1600" dirty="0"/>
              <a:t>) </a:t>
            </a:r>
          </a:p>
          <a:p>
            <a:pPr marL="0" indent="0">
              <a:buNone/>
            </a:pPr>
            <a:r>
              <a:rPr lang="sv-SE" sz="1600" dirty="0"/>
              <a:t>Lucas Uhlén (</a:t>
            </a:r>
            <a:r>
              <a:rPr lang="sv-SE" sz="1600" dirty="0">
                <a:hlinkClick r:id="rId16"/>
              </a:rPr>
              <a:t>lucas.uhlen@kista.com</a:t>
            </a:r>
            <a:r>
              <a:rPr lang="sv-SE" sz="1600" dirty="0"/>
              <a:t>) </a:t>
            </a:r>
          </a:p>
          <a:p>
            <a:pPr marL="0" indent="0">
              <a:buNone/>
            </a:pPr>
            <a:r>
              <a:rPr lang="sv-SE" sz="1600" dirty="0"/>
              <a:t>Åke Lindström (</a:t>
            </a:r>
            <a:r>
              <a:rPr lang="sv-SE" sz="1600" dirty="0">
                <a:hlinkClick r:id="rId17"/>
              </a:rPr>
              <a:t>ake@akelindstromkonsult.se</a:t>
            </a:r>
            <a:r>
              <a:rPr lang="sv-SE" sz="1600" dirty="0"/>
              <a:t>) </a:t>
            </a:r>
          </a:p>
          <a:p>
            <a:pPr marL="0" indent="0">
              <a:buNone/>
            </a:pPr>
            <a:endParaRPr lang="sv-SE" sz="1600" dirty="0"/>
          </a:p>
          <a:p>
            <a:pPr marL="0" indent="0">
              <a:buNone/>
            </a:pPr>
            <a:endParaRPr lang="sv-SE" sz="1600" dirty="0"/>
          </a:p>
          <a:p>
            <a:pPr marL="0" indent="0">
              <a:buNone/>
            </a:pPr>
            <a:endParaRPr lang="sv-SE" dirty="0"/>
          </a:p>
          <a:p>
            <a:pPr marL="0" indent="0">
              <a:buNone/>
            </a:pPr>
            <a:endParaRPr lang="sv-SE" dirty="0"/>
          </a:p>
        </p:txBody>
      </p:sp>
      <p:sp>
        <p:nvSpPr>
          <p:cNvPr id="8" name="Platshållare för innehåll 7">
            <a:extLst>
              <a:ext uri="{FF2B5EF4-FFF2-40B4-BE49-F238E27FC236}">
                <a16:creationId xmlns:a16="http://schemas.microsoft.com/office/drawing/2014/main" id="{5F994849-C771-4205-8B4B-8C5184E7AB86}"/>
              </a:ext>
            </a:extLst>
          </p:cNvPr>
          <p:cNvSpPr>
            <a:spLocks noGrp="1"/>
          </p:cNvSpPr>
          <p:nvPr>
            <p:ph sz="half" idx="2"/>
          </p:nvPr>
        </p:nvSpPr>
        <p:spPr>
          <a:xfrm>
            <a:off x="611649" y="1899093"/>
            <a:ext cx="5103628" cy="3522578"/>
          </a:xfrm>
        </p:spPr>
        <p:txBody>
          <a:bodyPr/>
          <a:lstStyle/>
          <a:p>
            <a:r>
              <a:rPr lang="sv-SE" sz="2000" dirty="0"/>
              <a:t>Allt material som presenterades idag </a:t>
            </a:r>
            <a:br>
              <a:rPr lang="sv-SE" sz="2000" dirty="0"/>
            </a:br>
            <a:r>
              <a:rPr lang="sv-SE" sz="2000" dirty="0"/>
              <a:t>+ fördjupningar hittar ni på  </a:t>
            </a:r>
            <a:r>
              <a:rPr lang="sv-SE" sz="2000" dirty="0">
                <a:hlinkClick r:id="rId18"/>
              </a:rPr>
              <a:t>https://digivis.se/tag/digital-vision-kista/</a:t>
            </a:r>
            <a:endParaRPr lang="sv-SE" sz="2000" dirty="0"/>
          </a:p>
          <a:p>
            <a:endParaRPr lang="sv-SE" dirty="0"/>
          </a:p>
        </p:txBody>
      </p:sp>
      <p:sp>
        <p:nvSpPr>
          <p:cNvPr id="10" name="textruta 9">
            <a:extLst>
              <a:ext uri="{FF2B5EF4-FFF2-40B4-BE49-F238E27FC236}">
                <a16:creationId xmlns:a16="http://schemas.microsoft.com/office/drawing/2014/main" id="{35DD6AAD-FFBA-49AC-A191-AC1F74A636B2}"/>
              </a:ext>
            </a:extLst>
          </p:cNvPr>
          <p:cNvSpPr txBox="1"/>
          <p:nvPr/>
        </p:nvSpPr>
        <p:spPr>
          <a:xfrm>
            <a:off x="6073278" y="1899093"/>
            <a:ext cx="6315738" cy="400110"/>
          </a:xfrm>
          <a:prstGeom prst="rect">
            <a:avLst/>
          </a:prstGeom>
          <a:noFill/>
        </p:spPr>
        <p:txBody>
          <a:bodyPr wrap="square">
            <a:spAutoFit/>
          </a:bodyPr>
          <a:lstStyle/>
          <a:p>
            <a:pPr marL="0" indent="0">
              <a:buNone/>
            </a:pPr>
            <a:r>
              <a:rPr lang="sv-SE" sz="2000" dirty="0"/>
              <a:t>Kontaktuppgifter</a:t>
            </a:r>
            <a:r>
              <a:rPr lang="sv-SE" sz="1800" dirty="0"/>
              <a:t> till </a:t>
            </a:r>
            <a:r>
              <a:rPr lang="sv-SE" dirty="0"/>
              <a:t>projektgruppen</a:t>
            </a:r>
            <a:endParaRPr lang="sv-SE" sz="1800" dirty="0"/>
          </a:p>
        </p:txBody>
      </p:sp>
    </p:spTree>
    <p:extLst>
      <p:ext uri="{BB962C8B-B14F-4D97-AF65-F5344CB8AC3E}">
        <p14:creationId xmlns:p14="http://schemas.microsoft.com/office/powerpoint/2010/main" val="282456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ACFBE1-00DA-4A6A-9F6B-796D79259B9A}"/>
              </a:ext>
            </a:extLst>
          </p:cNvPr>
          <p:cNvSpPr>
            <a:spLocks noGrp="1"/>
          </p:cNvSpPr>
          <p:nvPr>
            <p:ph type="title"/>
          </p:nvPr>
        </p:nvSpPr>
        <p:spPr/>
        <p:txBody>
          <a:bodyPr/>
          <a:lstStyle/>
          <a:p>
            <a:r>
              <a:rPr lang="sv-SE" dirty="0"/>
              <a:t>Talare</a:t>
            </a:r>
          </a:p>
        </p:txBody>
      </p:sp>
      <p:sp>
        <p:nvSpPr>
          <p:cNvPr id="5" name="Ellips 4">
            <a:extLst>
              <a:ext uri="{FF2B5EF4-FFF2-40B4-BE49-F238E27FC236}">
                <a16:creationId xmlns:a16="http://schemas.microsoft.com/office/drawing/2014/main" id="{7A10EFA3-C1C4-42AA-8DAB-E042F49C35AB}"/>
              </a:ext>
            </a:extLst>
          </p:cNvPr>
          <p:cNvSpPr/>
          <p:nvPr/>
        </p:nvSpPr>
        <p:spPr>
          <a:xfrm>
            <a:off x="829559" y="2068486"/>
            <a:ext cx="1687398" cy="1687398"/>
          </a:xfrm>
          <a:prstGeom prst="ellipse">
            <a:avLst/>
          </a:prstGeom>
          <a:solidFill>
            <a:schemeClr val="accent1"/>
          </a:soli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Google Shape;236;p1">
            <a:extLst>
              <a:ext uri="{FF2B5EF4-FFF2-40B4-BE49-F238E27FC236}">
                <a16:creationId xmlns:a16="http://schemas.microsoft.com/office/drawing/2014/main" id="{F30FF44C-426A-4B4C-A69E-C4704518798C}"/>
              </a:ext>
            </a:extLst>
          </p:cNvPr>
          <p:cNvPicPr preferRelativeResize="0"/>
          <p:nvPr/>
        </p:nvPicPr>
        <p:blipFill rotWithShape="1">
          <a:blip r:embed="rId3">
            <a:alphaModFix/>
            <a:lum bright="70000" contrast="-70000"/>
            <a:extLst>
              <a:ext uri="{BEBA8EAE-BF5A-486C-A8C5-ECC9F3942E4B}">
                <a14:imgProps xmlns:a14="http://schemas.microsoft.com/office/drawing/2010/main">
                  <a14:imgLayer r:embed="rId4">
                    <a14:imgEffect>
                      <a14:artisticPhotocopy/>
                    </a14:imgEffect>
                  </a14:imgLayer>
                </a14:imgProps>
              </a:ext>
            </a:extLst>
          </a:blip>
          <a:srcRect/>
          <a:stretch/>
        </p:blipFill>
        <p:spPr>
          <a:xfrm>
            <a:off x="991670" y="2730987"/>
            <a:ext cx="1431020" cy="304092"/>
          </a:xfrm>
          <a:prstGeom prst="rect">
            <a:avLst/>
          </a:prstGeom>
          <a:noFill/>
          <a:ln>
            <a:noFill/>
          </a:ln>
        </p:spPr>
      </p:pic>
      <p:pic>
        <p:nvPicPr>
          <p:cNvPr id="13" name="Google Shape;238;p1" descr="Kista Science City logo">
            <a:extLst>
              <a:ext uri="{FF2B5EF4-FFF2-40B4-BE49-F238E27FC236}">
                <a16:creationId xmlns:a16="http://schemas.microsoft.com/office/drawing/2014/main" id="{EEA563C8-3F02-4ED7-A967-246E13FE6562}"/>
              </a:ext>
            </a:extLst>
          </p:cNvPr>
          <p:cNvPicPr preferRelativeResize="0"/>
          <p:nvPr/>
        </p:nvPicPr>
        <p:blipFill rotWithShape="1">
          <a:blip r:embed="rId5">
            <a:alphaModFix/>
            <a:biLevel thresh="25000"/>
            <a:extLst>
              <a:ext uri="{BEBA8EAE-BF5A-486C-A8C5-ECC9F3942E4B}">
                <a14:imgProps xmlns:a14="http://schemas.microsoft.com/office/drawing/2010/main">
                  <a14:imgLayer r:embed="rId6">
                    <a14:imgEffect>
                      <a14:artisticPhotocopy/>
                    </a14:imgEffect>
                  </a14:imgLayer>
                </a14:imgProps>
              </a:ext>
            </a:extLst>
          </a:blip>
          <a:srcRect/>
          <a:stretch/>
        </p:blipFill>
        <p:spPr>
          <a:xfrm>
            <a:off x="6433447" y="4668758"/>
            <a:ext cx="1131907" cy="440570"/>
          </a:xfrm>
          <a:prstGeom prst="rect">
            <a:avLst/>
          </a:prstGeom>
          <a:noFill/>
          <a:ln>
            <a:noFill/>
          </a:ln>
        </p:spPr>
      </p:pic>
      <p:pic>
        <p:nvPicPr>
          <p:cNvPr id="15" name="Bildobjekt 14">
            <a:extLst>
              <a:ext uri="{FF2B5EF4-FFF2-40B4-BE49-F238E27FC236}">
                <a16:creationId xmlns:a16="http://schemas.microsoft.com/office/drawing/2014/main" id="{98A358E2-D5B8-4ED7-830B-B9C7664813AC}"/>
              </a:ext>
            </a:extLst>
          </p:cNvPr>
          <p:cNvPicPr>
            <a:picLocks noChangeAspect="1"/>
          </p:cNvPicPr>
          <p:nvPr/>
        </p:nvPicPr>
        <p:blipFill>
          <a:blip r:embed="rId7"/>
          <a:stretch>
            <a:fillRect/>
          </a:stretch>
        </p:blipFill>
        <p:spPr>
          <a:xfrm>
            <a:off x="1884488" y="4547044"/>
            <a:ext cx="1531037" cy="646290"/>
          </a:xfrm>
          <a:prstGeom prst="rect">
            <a:avLst/>
          </a:prstGeom>
        </p:spPr>
      </p:pic>
      <p:sp>
        <p:nvSpPr>
          <p:cNvPr id="4" name="textruta 3">
            <a:extLst>
              <a:ext uri="{FF2B5EF4-FFF2-40B4-BE49-F238E27FC236}">
                <a16:creationId xmlns:a16="http://schemas.microsoft.com/office/drawing/2014/main" id="{2E911FDE-7554-4173-BD9E-001216B13AE8}"/>
              </a:ext>
            </a:extLst>
          </p:cNvPr>
          <p:cNvSpPr txBox="1"/>
          <p:nvPr/>
        </p:nvSpPr>
        <p:spPr>
          <a:xfrm>
            <a:off x="4905018" y="2467534"/>
            <a:ext cx="4041491" cy="830997"/>
          </a:xfrm>
          <a:prstGeom prst="rect">
            <a:avLst/>
          </a:prstGeom>
          <a:noFill/>
        </p:spPr>
        <p:txBody>
          <a:bodyPr wrap="none" rtlCol="0">
            <a:spAutoFit/>
          </a:bodyPr>
          <a:lstStyle/>
          <a:p>
            <a:r>
              <a:rPr lang="sv-SE" sz="2400" b="1" dirty="0"/>
              <a:t>Uwe Stephan</a:t>
            </a:r>
            <a:br>
              <a:rPr lang="sv-SE" sz="2400" dirty="0"/>
            </a:br>
            <a:r>
              <a:rPr lang="sv-SE" sz="2400" dirty="0"/>
              <a:t>uwe.stephan@stockholm.se</a:t>
            </a:r>
          </a:p>
        </p:txBody>
      </p:sp>
      <p:sp>
        <p:nvSpPr>
          <p:cNvPr id="12" name="Ellips 11">
            <a:extLst>
              <a:ext uri="{FF2B5EF4-FFF2-40B4-BE49-F238E27FC236}">
                <a16:creationId xmlns:a16="http://schemas.microsoft.com/office/drawing/2014/main" id="{C55E8B19-C525-41CC-A50C-AC3BF26186E9}"/>
              </a:ext>
            </a:extLst>
          </p:cNvPr>
          <p:cNvSpPr/>
          <p:nvPr/>
        </p:nvSpPr>
        <p:spPr>
          <a:xfrm>
            <a:off x="829559" y="2068486"/>
            <a:ext cx="1687398" cy="16873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Google Shape;237;p1" descr="RISE_RTO">
            <a:extLst>
              <a:ext uri="{FF2B5EF4-FFF2-40B4-BE49-F238E27FC236}">
                <a16:creationId xmlns:a16="http://schemas.microsoft.com/office/drawing/2014/main" id="{A797E62C-1ACC-49DC-A2D5-017244821E72}"/>
              </a:ext>
            </a:extLst>
          </p:cNvPr>
          <p:cNvPicPr preferRelativeResize="0"/>
          <p:nvPr/>
        </p:nvPicPr>
        <p:blipFill rotWithShape="1">
          <a:blip r:embed="rId8">
            <a:alphaModFix/>
            <a:lum bright="70000" contrast="-70000"/>
            <a:extLst>
              <a:ext uri="{BEBA8EAE-BF5A-486C-A8C5-ECC9F3942E4B}">
                <a14:imgProps xmlns:a14="http://schemas.microsoft.com/office/drawing/2010/main">
                  <a14:imgLayer r:embed="rId9">
                    <a14:imgEffect>
                      <a14:artisticPhotocopy/>
                    </a14:imgEffect>
                  </a14:imgLayer>
                </a14:imgProps>
              </a:ext>
            </a:extLst>
          </a:blip>
          <a:srcRect/>
          <a:stretch/>
        </p:blipFill>
        <p:spPr>
          <a:xfrm>
            <a:off x="1054213" y="2639506"/>
            <a:ext cx="1294416" cy="556597"/>
          </a:xfrm>
          <a:prstGeom prst="rect">
            <a:avLst/>
          </a:prstGeom>
          <a:noFill/>
          <a:ln>
            <a:noFill/>
          </a:ln>
        </p:spPr>
      </p:pic>
      <p:sp>
        <p:nvSpPr>
          <p:cNvPr id="19" name="Ellips 18">
            <a:extLst>
              <a:ext uri="{FF2B5EF4-FFF2-40B4-BE49-F238E27FC236}">
                <a16:creationId xmlns:a16="http://schemas.microsoft.com/office/drawing/2014/main" id="{2A820B00-7161-4E21-B5A8-416014AC83B7}"/>
              </a:ext>
            </a:extLst>
          </p:cNvPr>
          <p:cNvSpPr/>
          <p:nvPr/>
        </p:nvSpPr>
        <p:spPr>
          <a:xfrm>
            <a:off x="829308" y="2047591"/>
            <a:ext cx="1687398" cy="16873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F2583722-E6C6-4EFD-A653-59C123A309D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6942" y="2691980"/>
            <a:ext cx="1301880" cy="474036"/>
          </a:xfrm>
          <a:prstGeom prst="rect">
            <a:avLst/>
          </a:prstGeom>
        </p:spPr>
      </p:pic>
      <p:sp>
        <p:nvSpPr>
          <p:cNvPr id="21" name="Ellips 20">
            <a:extLst>
              <a:ext uri="{FF2B5EF4-FFF2-40B4-BE49-F238E27FC236}">
                <a16:creationId xmlns:a16="http://schemas.microsoft.com/office/drawing/2014/main" id="{B079EC51-94B8-4F82-A926-BCC062654351}"/>
              </a:ext>
            </a:extLst>
          </p:cNvPr>
          <p:cNvSpPr/>
          <p:nvPr/>
        </p:nvSpPr>
        <p:spPr>
          <a:xfrm>
            <a:off x="2907286" y="2087840"/>
            <a:ext cx="1606900" cy="1606900"/>
          </a:xfrm>
          <a:prstGeom prst="ellipse">
            <a:avLst/>
          </a:prstGeom>
          <a:blipFill>
            <a:blip r:embed="rId11"/>
            <a:stretch>
              <a:fillRect l="4073" t="-10489" r="4073" b="-10489"/>
            </a:stretch>
          </a:bli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Ellips 15">
            <a:extLst>
              <a:ext uri="{FF2B5EF4-FFF2-40B4-BE49-F238E27FC236}">
                <a16:creationId xmlns:a16="http://schemas.microsoft.com/office/drawing/2014/main" id="{7F8F413B-32B9-4F86-9076-8CFC769292F4}"/>
              </a:ext>
            </a:extLst>
          </p:cNvPr>
          <p:cNvSpPr/>
          <p:nvPr/>
        </p:nvSpPr>
        <p:spPr>
          <a:xfrm>
            <a:off x="829559" y="4019206"/>
            <a:ext cx="1687398" cy="1687398"/>
          </a:xfrm>
          <a:prstGeom prst="ellipse">
            <a:avLst/>
          </a:prstGeom>
          <a:solidFill>
            <a:schemeClr val="accent1"/>
          </a:solidFill>
          <a:ln>
            <a:no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Google Shape;236;p1">
            <a:extLst>
              <a:ext uri="{FF2B5EF4-FFF2-40B4-BE49-F238E27FC236}">
                <a16:creationId xmlns:a16="http://schemas.microsoft.com/office/drawing/2014/main" id="{70F95D29-BC36-472A-B131-6193EE97A6E8}"/>
              </a:ext>
            </a:extLst>
          </p:cNvPr>
          <p:cNvPicPr preferRelativeResize="0"/>
          <p:nvPr/>
        </p:nvPicPr>
        <p:blipFill rotWithShape="1">
          <a:blip r:embed="rId3">
            <a:alphaModFix/>
            <a:lum bright="70000" contrast="-70000"/>
            <a:extLst>
              <a:ext uri="{BEBA8EAE-BF5A-486C-A8C5-ECC9F3942E4B}">
                <a14:imgProps xmlns:a14="http://schemas.microsoft.com/office/drawing/2010/main">
                  <a14:imgLayer r:embed="rId4">
                    <a14:imgEffect>
                      <a14:artisticPhotocopy/>
                    </a14:imgEffect>
                  </a14:imgLayer>
                </a14:imgProps>
              </a:ext>
            </a:extLst>
          </a:blip>
          <a:srcRect/>
          <a:stretch/>
        </p:blipFill>
        <p:spPr>
          <a:xfrm>
            <a:off x="991670" y="4681707"/>
            <a:ext cx="1431020" cy="304092"/>
          </a:xfrm>
          <a:prstGeom prst="rect">
            <a:avLst/>
          </a:prstGeom>
          <a:noFill/>
          <a:ln>
            <a:noFill/>
          </a:ln>
        </p:spPr>
      </p:pic>
      <p:sp>
        <p:nvSpPr>
          <p:cNvPr id="18" name="Ellips 17">
            <a:extLst>
              <a:ext uri="{FF2B5EF4-FFF2-40B4-BE49-F238E27FC236}">
                <a16:creationId xmlns:a16="http://schemas.microsoft.com/office/drawing/2014/main" id="{5737A614-AA66-441B-B48E-F17FE2094223}"/>
              </a:ext>
            </a:extLst>
          </p:cNvPr>
          <p:cNvSpPr/>
          <p:nvPr/>
        </p:nvSpPr>
        <p:spPr>
          <a:xfrm>
            <a:off x="2905027" y="4019206"/>
            <a:ext cx="1687398" cy="1687398"/>
          </a:xfrm>
          <a:prstGeom prst="ellipse">
            <a:avLst/>
          </a:prstGeom>
          <a:solidFill>
            <a:srgbClr val="452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2" name="Google Shape;237;p1" descr="RISE_RTO">
            <a:extLst>
              <a:ext uri="{FF2B5EF4-FFF2-40B4-BE49-F238E27FC236}">
                <a16:creationId xmlns:a16="http://schemas.microsoft.com/office/drawing/2014/main" id="{49DF8A9E-8142-4090-A1BD-A6D6FD13470A}"/>
              </a:ext>
            </a:extLst>
          </p:cNvPr>
          <p:cNvPicPr preferRelativeResize="0"/>
          <p:nvPr/>
        </p:nvPicPr>
        <p:blipFill rotWithShape="1">
          <a:blip r:embed="rId8">
            <a:alphaModFix/>
            <a:lum bright="70000" contrast="-70000"/>
            <a:extLst>
              <a:ext uri="{BEBA8EAE-BF5A-486C-A8C5-ECC9F3942E4B}">
                <a14:imgProps xmlns:a14="http://schemas.microsoft.com/office/drawing/2010/main">
                  <a14:imgLayer r:embed="rId9">
                    <a14:imgEffect>
                      <a14:artisticPhotocopy/>
                    </a14:imgEffect>
                  </a14:imgLayer>
                </a14:imgProps>
              </a:ext>
            </a:extLst>
          </a:blip>
          <a:srcRect/>
          <a:stretch/>
        </p:blipFill>
        <p:spPr>
          <a:xfrm>
            <a:off x="3129681" y="4590226"/>
            <a:ext cx="1294416" cy="556597"/>
          </a:xfrm>
          <a:prstGeom prst="rect">
            <a:avLst/>
          </a:prstGeom>
          <a:noFill/>
          <a:ln>
            <a:noFill/>
          </a:ln>
        </p:spPr>
      </p:pic>
      <p:sp>
        <p:nvSpPr>
          <p:cNvPr id="23" name="Rektangel 22">
            <a:extLst>
              <a:ext uri="{FF2B5EF4-FFF2-40B4-BE49-F238E27FC236}">
                <a16:creationId xmlns:a16="http://schemas.microsoft.com/office/drawing/2014/main" id="{1BA5EC3F-C466-4AC0-9790-3BC17D1EA9A4}"/>
              </a:ext>
            </a:extLst>
          </p:cNvPr>
          <p:cNvSpPr/>
          <p:nvPr/>
        </p:nvSpPr>
        <p:spPr>
          <a:xfrm>
            <a:off x="2829235" y="3969004"/>
            <a:ext cx="1883995" cy="1863218"/>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Ellips 23">
            <a:extLst>
              <a:ext uri="{FF2B5EF4-FFF2-40B4-BE49-F238E27FC236}">
                <a16:creationId xmlns:a16="http://schemas.microsoft.com/office/drawing/2014/main" id="{1FEA2C78-B584-4569-9DE2-937FC54AFC56}"/>
              </a:ext>
            </a:extLst>
          </p:cNvPr>
          <p:cNvSpPr/>
          <p:nvPr/>
        </p:nvSpPr>
        <p:spPr>
          <a:xfrm>
            <a:off x="2937893" y="4049967"/>
            <a:ext cx="1606900" cy="1606900"/>
          </a:xfrm>
          <a:prstGeom prst="ellipse">
            <a:avLst/>
          </a:prstGeom>
          <a:blipFill>
            <a:blip r:embed="rId12"/>
            <a:stretch>
              <a:fillRect/>
            </a:stretch>
          </a:bli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extruta 24">
            <a:extLst>
              <a:ext uri="{FF2B5EF4-FFF2-40B4-BE49-F238E27FC236}">
                <a16:creationId xmlns:a16="http://schemas.microsoft.com/office/drawing/2014/main" id="{46EC140A-1D1F-499E-9E02-D6F22E61DEBB}"/>
              </a:ext>
            </a:extLst>
          </p:cNvPr>
          <p:cNvSpPr txBox="1"/>
          <p:nvPr/>
        </p:nvSpPr>
        <p:spPr>
          <a:xfrm>
            <a:off x="4905018" y="4418254"/>
            <a:ext cx="3424335" cy="830997"/>
          </a:xfrm>
          <a:prstGeom prst="rect">
            <a:avLst/>
          </a:prstGeom>
          <a:noFill/>
        </p:spPr>
        <p:txBody>
          <a:bodyPr wrap="none" rtlCol="0">
            <a:spAutoFit/>
          </a:bodyPr>
          <a:lstStyle/>
          <a:p>
            <a:r>
              <a:rPr lang="sv-SE" sz="2400" b="1" dirty="0"/>
              <a:t>Anton Gustafsson</a:t>
            </a:r>
            <a:br>
              <a:rPr lang="sv-SE" sz="2400" dirty="0"/>
            </a:br>
            <a:r>
              <a:rPr lang="sv-SE" sz="2400" dirty="0"/>
              <a:t>anton.gustafsson@ri.se</a:t>
            </a:r>
          </a:p>
        </p:txBody>
      </p:sp>
      <p:sp>
        <p:nvSpPr>
          <p:cNvPr id="26" name="Ellips 25">
            <a:extLst>
              <a:ext uri="{FF2B5EF4-FFF2-40B4-BE49-F238E27FC236}">
                <a16:creationId xmlns:a16="http://schemas.microsoft.com/office/drawing/2014/main" id="{DE16B2BF-15BA-4373-BCCE-9F96F4152268}"/>
              </a:ext>
            </a:extLst>
          </p:cNvPr>
          <p:cNvSpPr/>
          <p:nvPr/>
        </p:nvSpPr>
        <p:spPr>
          <a:xfrm>
            <a:off x="829559" y="4019206"/>
            <a:ext cx="1687398" cy="16873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Google Shape;237;p1" descr="RISE_RTO">
            <a:extLst>
              <a:ext uri="{FF2B5EF4-FFF2-40B4-BE49-F238E27FC236}">
                <a16:creationId xmlns:a16="http://schemas.microsoft.com/office/drawing/2014/main" id="{B5CB7B6E-B5AA-48C6-8437-FD0F06242D9B}"/>
              </a:ext>
            </a:extLst>
          </p:cNvPr>
          <p:cNvPicPr preferRelativeResize="0"/>
          <p:nvPr/>
        </p:nvPicPr>
        <p:blipFill rotWithShape="1">
          <a:blip r:embed="rId8">
            <a:alphaModFix/>
            <a:lum bright="70000" contrast="-70000"/>
            <a:extLst>
              <a:ext uri="{BEBA8EAE-BF5A-486C-A8C5-ECC9F3942E4B}">
                <a14:imgProps xmlns:a14="http://schemas.microsoft.com/office/drawing/2010/main">
                  <a14:imgLayer r:embed="rId9">
                    <a14:imgEffect>
                      <a14:artisticPhotocopy/>
                    </a14:imgEffect>
                  </a14:imgLayer>
                </a14:imgProps>
              </a:ext>
            </a:extLst>
          </a:blip>
          <a:srcRect/>
          <a:stretch/>
        </p:blipFill>
        <p:spPr>
          <a:xfrm>
            <a:off x="1054213" y="4590226"/>
            <a:ext cx="1294416" cy="556597"/>
          </a:xfrm>
          <a:prstGeom prst="rect">
            <a:avLst/>
          </a:prstGeom>
          <a:noFill/>
          <a:ln>
            <a:noFill/>
          </a:ln>
        </p:spPr>
      </p:pic>
      <p:sp>
        <p:nvSpPr>
          <p:cNvPr id="28" name="Ellips 27">
            <a:extLst>
              <a:ext uri="{FF2B5EF4-FFF2-40B4-BE49-F238E27FC236}">
                <a16:creationId xmlns:a16="http://schemas.microsoft.com/office/drawing/2014/main" id="{489E203C-648D-48FB-86A9-6428BA812881}"/>
              </a:ext>
            </a:extLst>
          </p:cNvPr>
          <p:cNvSpPr/>
          <p:nvPr/>
        </p:nvSpPr>
        <p:spPr>
          <a:xfrm>
            <a:off x="2937893" y="4040098"/>
            <a:ext cx="1606900" cy="1606900"/>
          </a:xfrm>
          <a:prstGeom prst="ellipse">
            <a:avLst/>
          </a:prstGeom>
          <a:blipFill>
            <a:blip r:embed="rId13"/>
            <a:stretch>
              <a:fillRect/>
            </a:stretch>
          </a:bli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97E9711B-55DE-4F1C-A0F6-5A216ADBBE7A}"/>
              </a:ext>
            </a:extLst>
          </p:cNvPr>
          <p:cNvSpPr/>
          <p:nvPr/>
        </p:nvSpPr>
        <p:spPr>
          <a:xfrm>
            <a:off x="2938144" y="4040098"/>
            <a:ext cx="1606900" cy="1606900"/>
          </a:xfrm>
          <a:prstGeom prst="ellipse">
            <a:avLst/>
          </a:prstGeom>
          <a:blipFill>
            <a:blip r:embed="rId14"/>
            <a:stretch>
              <a:fillRect/>
            </a:stretch>
          </a:blip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329173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lips 28">
            <a:extLst>
              <a:ext uri="{FF2B5EF4-FFF2-40B4-BE49-F238E27FC236}">
                <a16:creationId xmlns:a16="http://schemas.microsoft.com/office/drawing/2014/main" id="{4B2F4590-2136-4455-BF88-AD6AB0CA15CA}"/>
              </a:ext>
            </a:extLst>
          </p:cNvPr>
          <p:cNvSpPr/>
          <p:nvPr/>
        </p:nvSpPr>
        <p:spPr>
          <a:xfrm>
            <a:off x="8749339" y="2093823"/>
            <a:ext cx="1687398" cy="1687398"/>
          </a:xfrm>
          <a:prstGeom prst="ellipse">
            <a:avLst/>
          </a:prstGeom>
          <a:solidFill>
            <a:schemeClr val="bg1"/>
          </a:solidFill>
          <a:ln w="38100">
            <a:solidFill>
              <a:schemeClr val="accent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DABA9CA-51D8-42E7-9DA7-F970DB25DA80}"/>
              </a:ext>
            </a:extLst>
          </p:cNvPr>
          <p:cNvSpPr>
            <a:spLocks noGrp="1"/>
          </p:cNvSpPr>
          <p:nvPr>
            <p:ph type="title"/>
          </p:nvPr>
        </p:nvSpPr>
        <p:spPr/>
        <p:txBody>
          <a:bodyPr/>
          <a:lstStyle/>
          <a:p>
            <a:r>
              <a:rPr lang="sv-SE" dirty="0"/>
              <a:t>Dagens resa</a:t>
            </a:r>
          </a:p>
        </p:txBody>
      </p:sp>
      <p:grpSp>
        <p:nvGrpSpPr>
          <p:cNvPr id="6" name="Grupp 5">
            <a:extLst>
              <a:ext uri="{FF2B5EF4-FFF2-40B4-BE49-F238E27FC236}">
                <a16:creationId xmlns:a16="http://schemas.microsoft.com/office/drawing/2014/main" id="{697FB826-8DDC-4BD8-B5EC-FB0330ED6646}"/>
              </a:ext>
            </a:extLst>
          </p:cNvPr>
          <p:cNvGrpSpPr/>
          <p:nvPr/>
        </p:nvGrpSpPr>
        <p:grpSpPr>
          <a:xfrm>
            <a:off x="4801496" y="2068485"/>
            <a:ext cx="1687398" cy="1687398"/>
            <a:chOff x="4801496" y="2068485"/>
            <a:chExt cx="1687398" cy="1687398"/>
          </a:xfrm>
          <a:scene3d>
            <a:camera prst="perspectiveFront"/>
            <a:lightRig rig="threePt" dir="t"/>
          </a:scene3d>
        </p:grpSpPr>
        <p:sp>
          <p:nvSpPr>
            <p:cNvPr id="43" name="Ellips 42">
              <a:extLst>
                <a:ext uri="{FF2B5EF4-FFF2-40B4-BE49-F238E27FC236}">
                  <a16:creationId xmlns:a16="http://schemas.microsoft.com/office/drawing/2014/main" id="{A24DEE06-C7FD-4001-9A45-E32440FF5FD7}"/>
                </a:ext>
              </a:extLst>
            </p:cNvPr>
            <p:cNvSpPr/>
            <p:nvPr/>
          </p:nvSpPr>
          <p:spPr>
            <a:xfrm>
              <a:off x="4801496" y="2068485"/>
              <a:ext cx="1687398" cy="1687398"/>
            </a:xfrm>
            <a:prstGeom prst="ellipse">
              <a:avLst/>
            </a:prstGeom>
            <a:solidFill>
              <a:srgbClr val="452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0" name="textruta 89">
              <a:extLst>
                <a:ext uri="{FF2B5EF4-FFF2-40B4-BE49-F238E27FC236}">
                  <a16:creationId xmlns:a16="http://schemas.microsoft.com/office/drawing/2014/main" id="{EA14C4ED-FE84-4647-9689-9053C758BFF1}"/>
                </a:ext>
              </a:extLst>
            </p:cNvPr>
            <p:cNvSpPr txBox="1"/>
            <p:nvPr/>
          </p:nvSpPr>
          <p:spPr>
            <a:xfrm>
              <a:off x="5071209" y="2552802"/>
              <a:ext cx="1108823" cy="642090"/>
            </a:xfrm>
            <a:prstGeom prst="rect">
              <a:avLst/>
            </a:prstGeom>
            <a:noFill/>
          </p:spPr>
          <p:txBody>
            <a:bodyPr wrap="square" tIns="72000" rtlCol="0">
              <a:spAutoFit/>
            </a:bodyPr>
            <a:lstStyle/>
            <a:p>
              <a:pPr algn="ctr"/>
              <a:r>
                <a:rPr lang="sv-SE" sz="2400" b="1" dirty="0">
                  <a:solidFill>
                    <a:schemeClr val="bg1"/>
                  </a:solidFill>
                </a:rPr>
                <a:t>37</a:t>
              </a:r>
            </a:p>
            <a:p>
              <a:pPr algn="ctr"/>
              <a:r>
                <a:rPr lang="sv-SE" sz="1000" b="1" dirty="0">
                  <a:solidFill>
                    <a:schemeClr val="bg1"/>
                  </a:solidFill>
                </a:rPr>
                <a:t>användarfall</a:t>
              </a:r>
              <a:endParaRPr lang="sv-SE" sz="1200" b="1" dirty="0">
                <a:solidFill>
                  <a:schemeClr val="bg1"/>
                </a:solidFill>
              </a:endParaRPr>
            </a:p>
          </p:txBody>
        </p:sp>
      </p:grpSp>
      <p:grpSp>
        <p:nvGrpSpPr>
          <p:cNvPr id="8" name="Grupp 7">
            <a:extLst>
              <a:ext uri="{FF2B5EF4-FFF2-40B4-BE49-F238E27FC236}">
                <a16:creationId xmlns:a16="http://schemas.microsoft.com/office/drawing/2014/main" id="{D5779E82-9385-4C2A-BE02-720A932C4A51}"/>
              </a:ext>
            </a:extLst>
          </p:cNvPr>
          <p:cNvGrpSpPr/>
          <p:nvPr/>
        </p:nvGrpSpPr>
        <p:grpSpPr>
          <a:xfrm>
            <a:off x="6798895" y="2068485"/>
            <a:ext cx="1687398" cy="1687398"/>
            <a:chOff x="6798895" y="2068485"/>
            <a:chExt cx="1687398" cy="1687398"/>
          </a:xfrm>
          <a:scene3d>
            <a:camera prst="perspectiveFront"/>
            <a:lightRig rig="threePt" dir="t"/>
          </a:scene3d>
        </p:grpSpPr>
        <p:sp>
          <p:nvSpPr>
            <p:cNvPr id="48" name="Ellips 47">
              <a:extLst>
                <a:ext uri="{FF2B5EF4-FFF2-40B4-BE49-F238E27FC236}">
                  <a16:creationId xmlns:a16="http://schemas.microsoft.com/office/drawing/2014/main" id="{1856E27B-78AF-4E44-87E9-94CA0A93A307}"/>
                </a:ext>
              </a:extLst>
            </p:cNvPr>
            <p:cNvSpPr/>
            <p:nvPr/>
          </p:nvSpPr>
          <p:spPr>
            <a:xfrm>
              <a:off x="6798895" y="2068485"/>
              <a:ext cx="1687398" cy="1687398"/>
            </a:xfrm>
            <a:prstGeom prst="ellipse">
              <a:avLst/>
            </a:prstGeom>
            <a:solidFill>
              <a:srgbClr val="452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2" name="textruta 91">
              <a:extLst>
                <a:ext uri="{FF2B5EF4-FFF2-40B4-BE49-F238E27FC236}">
                  <a16:creationId xmlns:a16="http://schemas.microsoft.com/office/drawing/2014/main" id="{6B453746-99E7-431C-8726-A0A4F98F38DB}"/>
                </a:ext>
              </a:extLst>
            </p:cNvPr>
            <p:cNvSpPr txBox="1"/>
            <p:nvPr/>
          </p:nvSpPr>
          <p:spPr>
            <a:xfrm>
              <a:off x="7020781" y="2552802"/>
              <a:ext cx="1243626" cy="646331"/>
            </a:xfrm>
            <a:prstGeom prst="rect">
              <a:avLst/>
            </a:prstGeom>
            <a:noFill/>
          </p:spPr>
          <p:txBody>
            <a:bodyPr wrap="square" rtlCol="0">
              <a:spAutoFit/>
            </a:bodyPr>
            <a:lstStyle/>
            <a:p>
              <a:pPr algn="ctr"/>
              <a:r>
                <a:rPr lang="sv-SE" sz="2400" b="1" dirty="0">
                  <a:solidFill>
                    <a:schemeClr val="bg1"/>
                  </a:solidFill>
                </a:rPr>
                <a:t>8</a:t>
              </a:r>
            </a:p>
            <a:p>
              <a:pPr algn="ctr"/>
              <a:r>
                <a:rPr lang="sv-SE" sz="1050" b="1" dirty="0" err="1">
                  <a:solidFill>
                    <a:schemeClr val="bg1"/>
                  </a:solidFill>
                </a:rPr>
                <a:t>mockups</a:t>
              </a:r>
              <a:endParaRPr lang="sv-SE" sz="1050" b="1" dirty="0">
                <a:solidFill>
                  <a:schemeClr val="bg1"/>
                </a:solidFill>
              </a:endParaRPr>
            </a:p>
          </p:txBody>
        </p:sp>
      </p:grpSp>
      <p:grpSp>
        <p:nvGrpSpPr>
          <p:cNvPr id="14" name="Grupp 13">
            <a:extLst>
              <a:ext uri="{FF2B5EF4-FFF2-40B4-BE49-F238E27FC236}">
                <a16:creationId xmlns:a16="http://schemas.microsoft.com/office/drawing/2014/main" id="{F1022217-7A44-4F3B-8E1A-745357B5F227}"/>
              </a:ext>
            </a:extLst>
          </p:cNvPr>
          <p:cNvGrpSpPr/>
          <p:nvPr/>
        </p:nvGrpSpPr>
        <p:grpSpPr>
          <a:xfrm>
            <a:off x="6858612" y="4166390"/>
            <a:ext cx="1687399" cy="1687398"/>
            <a:chOff x="6858612" y="4166390"/>
            <a:chExt cx="1687399" cy="1687398"/>
          </a:xfrm>
          <a:scene3d>
            <a:camera prst="perspectiveFront"/>
            <a:lightRig rig="threePt" dir="t"/>
          </a:scene3d>
        </p:grpSpPr>
        <p:sp>
          <p:nvSpPr>
            <p:cNvPr id="10" name="Ellips 9">
              <a:extLst>
                <a:ext uri="{FF2B5EF4-FFF2-40B4-BE49-F238E27FC236}">
                  <a16:creationId xmlns:a16="http://schemas.microsoft.com/office/drawing/2014/main" id="{CA069B5A-AAE3-41C5-A0AC-99A4E8719674}"/>
                </a:ext>
              </a:extLst>
            </p:cNvPr>
            <p:cNvSpPr/>
            <p:nvPr/>
          </p:nvSpPr>
          <p:spPr>
            <a:xfrm>
              <a:off x="6858612" y="4166390"/>
              <a:ext cx="1687398" cy="16873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3" name="textruta 92">
              <a:extLst>
                <a:ext uri="{FF2B5EF4-FFF2-40B4-BE49-F238E27FC236}">
                  <a16:creationId xmlns:a16="http://schemas.microsoft.com/office/drawing/2014/main" id="{114DFDE3-8377-4935-99D2-3C85BBB2D6CD}"/>
                </a:ext>
              </a:extLst>
            </p:cNvPr>
            <p:cNvSpPr txBox="1"/>
            <p:nvPr/>
          </p:nvSpPr>
          <p:spPr>
            <a:xfrm>
              <a:off x="6858612" y="4625368"/>
              <a:ext cx="1687399" cy="769441"/>
            </a:xfrm>
            <a:prstGeom prst="rect">
              <a:avLst/>
            </a:prstGeom>
            <a:noFill/>
          </p:spPr>
          <p:txBody>
            <a:bodyPr wrap="square" rtlCol="0">
              <a:spAutoFit/>
            </a:bodyPr>
            <a:lstStyle/>
            <a:p>
              <a:pPr algn="ctr"/>
              <a:r>
                <a:rPr lang="sv-SE" sz="2400" b="1" dirty="0">
                  <a:solidFill>
                    <a:schemeClr val="bg1"/>
                  </a:solidFill>
                </a:rPr>
                <a:t>Färdplan</a:t>
              </a:r>
            </a:p>
            <a:p>
              <a:pPr algn="ctr"/>
              <a:r>
                <a:rPr lang="sv-SE" sz="1000" b="1" dirty="0">
                  <a:solidFill>
                    <a:schemeClr val="bg1"/>
                  </a:solidFill>
                </a:rPr>
                <a:t>för kommunala digitala tvillingar</a:t>
              </a:r>
            </a:p>
          </p:txBody>
        </p:sp>
      </p:grpSp>
      <p:grpSp>
        <p:nvGrpSpPr>
          <p:cNvPr id="4" name="Grupp 3">
            <a:extLst>
              <a:ext uri="{FF2B5EF4-FFF2-40B4-BE49-F238E27FC236}">
                <a16:creationId xmlns:a16="http://schemas.microsoft.com/office/drawing/2014/main" id="{BB80061E-BEF6-4BE9-8690-C69D739D60D6}"/>
              </a:ext>
            </a:extLst>
          </p:cNvPr>
          <p:cNvGrpSpPr/>
          <p:nvPr/>
        </p:nvGrpSpPr>
        <p:grpSpPr>
          <a:xfrm>
            <a:off x="829559" y="2068486"/>
            <a:ext cx="1694776" cy="1687398"/>
            <a:chOff x="829559" y="2068486"/>
            <a:chExt cx="1694776" cy="1687398"/>
          </a:xfrm>
          <a:scene3d>
            <a:camera prst="perspectiveFront"/>
            <a:lightRig rig="threePt" dir="t"/>
          </a:scene3d>
        </p:grpSpPr>
        <p:sp>
          <p:nvSpPr>
            <p:cNvPr id="3" name="Ellips 2">
              <a:extLst>
                <a:ext uri="{FF2B5EF4-FFF2-40B4-BE49-F238E27FC236}">
                  <a16:creationId xmlns:a16="http://schemas.microsoft.com/office/drawing/2014/main" id="{4FA184B1-CE5E-41AC-A518-1655F0526ADD}"/>
                </a:ext>
              </a:extLst>
            </p:cNvPr>
            <p:cNvSpPr/>
            <p:nvPr/>
          </p:nvSpPr>
          <p:spPr>
            <a:xfrm>
              <a:off x="829559" y="2068486"/>
              <a:ext cx="1687398" cy="1687398"/>
            </a:xfrm>
            <a:prstGeom prst="ellipse">
              <a:avLst/>
            </a:prstGeom>
            <a:solidFill>
              <a:srgbClr val="452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textruta 41">
              <a:extLst>
                <a:ext uri="{FF2B5EF4-FFF2-40B4-BE49-F238E27FC236}">
                  <a16:creationId xmlns:a16="http://schemas.microsoft.com/office/drawing/2014/main" id="{4703C081-1671-403E-8933-677EF0769C86}"/>
                </a:ext>
              </a:extLst>
            </p:cNvPr>
            <p:cNvSpPr txBox="1"/>
            <p:nvPr/>
          </p:nvSpPr>
          <p:spPr>
            <a:xfrm>
              <a:off x="836936" y="2552802"/>
              <a:ext cx="1687399" cy="769441"/>
            </a:xfrm>
            <a:prstGeom prst="rect">
              <a:avLst/>
            </a:prstGeom>
            <a:noFill/>
          </p:spPr>
          <p:txBody>
            <a:bodyPr wrap="square" rtlCol="0">
              <a:spAutoFit/>
            </a:bodyPr>
            <a:lstStyle/>
            <a:p>
              <a:pPr algn="ctr"/>
              <a:r>
                <a:rPr lang="sv-SE" sz="2400" b="1" dirty="0">
                  <a:solidFill>
                    <a:schemeClr val="bg1"/>
                  </a:solidFill>
                </a:rPr>
                <a:t>Varför</a:t>
              </a:r>
            </a:p>
            <a:p>
              <a:pPr algn="ctr"/>
              <a:r>
                <a:rPr lang="sv-SE" sz="1000" b="1" dirty="0">
                  <a:solidFill>
                    <a:schemeClr val="bg1"/>
                  </a:solidFill>
                </a:rPr>
                <a:t>kommunala digitala tvillingar</a:t>
              </a:r>
            </a:p>
          </p:txBody>
        </p:sp>
      </p:grpSp>
      <p:grpSp>
        <p:nvGrpSpPr>
          <p:cNvPr id="5" name="Grupp 4">
            <a:extLst>
              <a:ext uri="{FF2B5EF4-FFF2-40B4-BE49-F238E27FC236}">
                <a16:creationId xmlns:a16="http://schemas.microsoft.com/office/drawing/2014/main" id="{172651E3-EC69-4FBF-AAD2-DAD655B27D4A}"/>
              </a:ext>
            </a:extLst>
          </p:cNvPr>
          <p:cNvGrpSpPr/>
          <p:nvPr/>
        </p:nvGrpSpPr>
        <p:grpSpPr>
          <a:xfrm>
            <a:off x="2598962" y="2068485"/>
            <a:ext cx="2102529" cy="1687398"/>
            <a:chOff x="2598962" y="2068485"/>
            <a:chExt cx="2102529" cy="1687398"/>
          </a:xfrm>
          <a:scene3d>
            <a:camera prst="perspectiveFront"/>
            <a:lightRig rig="threePt" dir="t"/>
          </a:scene3d>
        </p:grpSpPr>
        <p:sp>
          <p:nvSpPr>
            <p:cNvPr id="45" name="Ellips 44">
              <a:extLst>
                <a:ext uri="{FF2B5EF4-FFF2-40B4-BE49-F238E27FC236}">
                  <a16:creationId xmlns:a16="http://schemas.microsoft.com/office/drawing/2014/main" id="{7B810355-197C-4575-8A4C-87E52D41A396}"/>
                </a:ext>
              </a:extLst>
            </p:cNvPr>
            <p:cNvSpPr/>
            <p:nvPr/>
          </p:nvSpPr>
          <p:spPr>
            <a:xfrm>
              <a:off x="2804097" y="2068485"/>
              <a:ext cx="1687398" cy="1687398"/>
            </a:xfrm>
            <a:prstGeom prst="ellipse">
              <a:avLst/>
            </a:prstGeom>
            <a:solidFill>
              <a:srgbClr val="452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textruta 46">
              <a:extLst>
                <a:ext uri="{FF2B5EF4-FFF2-40B4-BE49-F238E27FC236}">
                  <a16:creationId xmlns:a16="http://schemas.microsoft.com/office/drawing/2014/main" id="{4EBF7862-2A76-45FB-A99D-2A97D7A8D891}"/>
                </a:ext>
              </a:extLst>
            </p:cNvPr>
            <p:cNvSpPr txBox="1"/>
            <p:nvPr/>
          </p:nvSpPr>
          <p:spPr>
            <a:xfrm>
              <a:off x="2598962" y="2552802"/>
              <a:ext cx="2102529" cy="923330"/>
            </a:xfrm>
            <a:prstGeom prst="rect">
              <a:avLst/>
            </a:prstGeom>
            <a:noFill/>
          </p:spPr>
          <p:txBody>
            <a:bodyPr wrap="square">
              <a:spAutoFit/>
            </a:bodyPr>
            <a:lstStyle/>
            <a:p>
              <a:pPr algn="ctr"/>
              <a:r>
                <a:rPr lang="sv-SE" sz="2400" b="1" dirty="0">
                  <a:solidFill>
                    <a:schemeClr val="bg1"/>
                  </a:solidFill>
                </a:rPr>
                <a:t>Metod</a:t>
              </a:r>
              <a:endParaRPr lang="sv-SE" sz="1400" b="1" dirty="0">
                <a:solidFill>
                  <a:schemeClr val="bg1"/>
                </a:solidFill>
              </a:endParaRPr>
            </a:p>
            <a:p>
              <a:pPr algn="ctr"/>
              <a:r>
                <a:rPr lang="sv-SE" sz="1000" b="1" dirty="0">
                  <a:solidFill>
                    <a:schemeClr val="bg1"/>
                  </a:solidFill>
                </a:rPr>
                <a:t>för framtagning av </a:t>
              </a:r>
            </a:p>
            <a:p>
              <a:pPr algn="ctr"/>
              <a:r>
                <a:rPr lang="sv-SE" sz="1000" b="1" dirty="0">
                  <a:solidFill>
                    <a:schemeClr val="bg1"/>
                  </a:solidFill>
                </a:rPr>
                <a:t>kommunala </a:t>
              </a:r>
            </a:p>
            <a:p>
              <a:pPr algn="ctr"/>
              <a:r>
                <a:rPr lang="sv-SE" sz="1000" b="1" dirty="0">
                  <a:solidFill>
                    <a:schemeClr val="bg1"/>
                  </a:solidFill>
                </a:rPr>
                <a:t>digitala tvillingar</a:t>
              </a:r>
            </a:p>
          </p:txBody>
        </p:sp>
      </p:grpSp>
      <p:grpSp>
        <p:nvGrpSpPr>
          <p:cNvPr id="11" name="Grupp 10">
            <a:extLst>
              <a:ext uri="{FF2B5EF4-FFF2-40B4-BE49-F238E27FC236}">
                <a16:creationId xmlns:a16="http://schemas.microsoft.com/office/drawing/2014/main" id="{066AB515-59DB-4203-A694-9FDAD70FE561}"/>
              </a:ext>
            </a:extLst>
          </p:cNvPr>
          <p:cNvGrpSpPr/>
          <p:nvPr/>
        </p:nvGrpSpPr>
        <p:grpSpPr>
          <a:xfrm>
            <a:off x="629370" y="4166390"/>
            <a:ext cx="2102529" cy="1687398"/>
            <a:chOff x="629370" y="4166390"/>
            <a:chExt cx="2102529" cy="1687398"/>
          </a:xfrm>
          <a:scene3d>
            <a:camera prst="perspectiveFront"/>
            <a:lightRig rig="threePt" dir="t"/>
          </a:scene3d>
        </p:grpSpPr>
        <p:sp>
          <p:nvSpPr>
            <p:cNvPr id="7" name="Ellips 6">
              <a:extLst>
                <a:ext uri="{FF2B5EF4-FFF2-40B4-BE49-F238E27FC236}">
                  <a16:creationId xmlns:a16="http://schemas.microsoft.com/office/drawing/2014/main" id="{C5AC6289-5194-4877-AF2B-BA51D6982402}"/>
                </a:ext>
              </a:extLst>
            </p:cNvPr>
            <p:cNvSpPr/>
            <p:nvPr/>
          </p:nvSpPr>
          <p:spPr>
            <a:xfrm>
              <a:off x="829559" y="4166390"/>
              <a:ext cx="1687398" cy="1687398"/>
            </a:xfrm>
            <a:prstGeom prst="ellipse">
              <a:avLst/>
            </a:prstGeom>
            <a:solidFill>
              <a:srgbClr val="452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textruta 48">
              <a:extLst>
                <a:ext uri="{FF2B5EF4-FFF2-40B4-BE49-F238E27FC236}">
                  <a16:creationId xmlns:a16="http://schemas.microsoft.com/office/drawing/2014/main" id="{8249329C-8139-40FF-B63B-9ABD5E47A2DA}"/>
                </a:ext>
              </a:extLst>
            </p:cNvPr>
            <p:cNvSpPr txBox="1"/>
            <p:nvPr/>
          </p:nvSpPr>
          <p:spPr>
            <a:xfrm>
              <a:off x="629370" y="4702310"/>
              <a:ext cx="2102529" cy="615553"/>
            </a:xfrm>
            <a:prstGeom prst="rect">
              <a:avLst/>
            </a:prstGeom>
            <a:noFill/>
          </p:spPr>
          <p:txBody>
            <a:bodyPr wrap="square">
              <a:spAutoFit/>
            </a:bodyPr>
            <a:lstStyle/>
            <a:p>
              <a:pPr algn="ctr"/>
              <a:r>
                <a:rPr lang="sv-SE" sz="2400" b="1" dirty="0">
                  <a:solidFill>
                    <a:schemeClr val="bg1"/>
                  </a:solidFill>
                </a:rPr>
                <a:t>Prototyp</a:t>
              </a:r>
              <a:endParaRPr lang="sv-SE" sz="1400" b="1" dirty="0">
                <a:solidFill>
                  <a:schemeClr val="bg1"/>
                </a:solidFill>
              </a:endParaRPr>
            </a:p>
            <a:p>
              <a:pPr algn="ctr"/>
              <a:r>
                <a:rPr lang="sv-SE" sz="1000" b="1" dirty="0">
                  <a:solidFill>
                    <a:schemeClr val="bg1"/>
                  </a:solidFill>
                </a:rPr>
                <a:t>i praktiken</a:t>
              </a:r>
            </a:p>
          </p:txBody>
        </p:sp>
      </p:grpSp>
      <p:sp>
        <p:nvSpPr>
          <p:cNvPr id="51" name="Ellips 50">
            <a:extLst>
              <a:ext uri="{FF2B5EF4-FFF2-40B4-BE49-F238E27FC236}">
                <a16:creationId xmlns:a16="http://schemas.microsoft.com/office/drawing/2014/main" id="{2EB5ACD0-3C4A-42E9-8513-5665CEEC8CCB}"/>
              </a:ext>
            </a:extLst>
          </p:cNvPr>
          <p:cNvSpPr/>
          <p:nvPr/>
        </p:nvSpPr>
        <p:spPr>
          <a:xfrm>
            <a:off x="9078962" y="5544845"/>
            <a:ext cx="308941" cy="3089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500" dirty="0"/>
              <a:t>Punkt</a:t>
            </a:r>
          </a:p>
        </p:txBody>
      </p:sp>
      <p:grpSp>
        <p:nvGrpSpPr>
          <p:cNvPr id="13" name="Grupp 12">
            <a:extLst>
              <a:ext uri="{FF2B5EF4-FFF2-40B4-BE49-F238E27FC236}">
                <a16:creationId xmlns:a16="http://schemas.microsoft.com/office/drawing/2014/main" id="{7F9E31ED-CDDA-4A5D-9222-24FC218AAC39}"/>
              </a:ext>
            </a:extLst>
          </p:cNvPr>
          <p:cNvGrpSpPr/>
          <p:nvPr/>
        </p:nvGrpSpPr>
        <p:grpSpPr>
          <a:xfrm>
            <a:off x="4775027" y="4166390"/>
            <a:ext cx="1687398" cy="1687398"/>
            <a:chOff x="4775027" y="4166390"/>
            <a:chExt cx="1687398" cy="1687398"/>
          </a:xfrm>
          <a:scene3d>
            <a:camera prst="perspectiveFront"/>
            <a:lightRig rig="threePt" dir="t"/>
          </a:scene3d>
        </p:grpSpPr>
        <p:sp>
          <p:nvSpPr>
            <p:cNvPr id="9" name="Ellips 8">
              <a:extLst>
                <a:ext uri="{FF2B5EF4-FFF2-40B4-BE49-F238E27FC236}">
                  <a16:creationId xmlns:a16="http://schemas.microsoft.com/office/drawing/2014/main" id="{EA223AD1-0F79-4F0D-8867-A3E1E21C6527}"/>
                </a:ext>
              </a:extLst>
            </p:cNvPr>
            <p:cNvSpPr/>
            <p:nvPr/>
          </p:nvSpPr>
          <p:spPr>
            <a:xfrm>
              <a:off x="4775027" y="4166390"/>
              <a:ext cx="1687398" cy="1687398"/>
            </a:xfrm>
            <a:prstGeom prst="ellipse">
              <a:avLst/>
            </a:prstGeom>
            <a:solidFill>
              <a:srgbClr val="452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textruta 51">
              <a:extLst>
                <a:ext uri="{FF2B5EF4-FFF2-40B4-BE49-F238E27FC236}">
                  <a16:creationId xmlns:a16="http://schemas.microsoft.com/office/drawing/2014/main" id="{376B23DB-1290-4EA6-9A0E-14490BA1D13C}"/>
                </a:ext>
              </a:extLst>
            </p:cNvPr>
            <p:cNvSpPr txBox="1"/>
            <p:nvPr/>
          </p:nvSpPr>
          <p:spPr>
            <a:xfrm>
              <a:off x="4981630" y="4625368"/>
              <a:ext cx="1327129" cy="769441"/>
            </a:xfrm>
            <a:prstGeom prst="rect">
              <a:avLst/>
            </a:prstGeom>
            <a:noFill/>
          </p:spPr>
          <p:txBody>
            <a:bodyPr wrap="square">
              <a:spAutoFit/>
            </a:bodyPr>
            <a:lstStyle/>
            <a:p>
              <a:pPr algn="ctr"/>
              <a:r>
                <a:rPr lang="sv-SE" sz="2400" b="1" dirty="0">
                  <a:solidFill>
                    <a:schemeClr val="bg1"/>
                  </a:solidFill>
                </a:rPr>
                <a:t>Vision</a:t>
              </a:r>
              <a:endParaRPr lang="sv-SE" sz="1400" b="1" dirty="0">
                <a:solidFill>
                  <a:schemeClr val="bg1"/>
                </a:solidFill>
              </a:endParaRPr>
            </a:p>
            <a:p>
              <a:pPr algn="ctr"/>
              <a:r>
                <a:rPr lang="sv-SE" sz="1000" b="1" dirty="0">
                  <a:solidFill>
                    <a:schemeClr val="bg1"/>
                  </a:solidFill>
                </a:rPr>
                <a:t>av en kommunal digital tvilling </a:t>
              </a:r>
            </a:p>
          </p:txBody>
        </p:sp>
      </p:grpSp>
      <p:grpSp>
        <p:nvGrpSpPr>
          <p:cNvPr id="12" name="Grupp 11">
            <a:extLst>
              <a:ext uri="{FF2B5EF4-FFF2-40B4-BE49-F238E27FC236}">
                <a16:creationId xmlns:a16="http://schemas.microsoft.com/office/drawing/2014/main" id="{ED0C4EDF-12D3-4170-936C-C7085B8E249E}"/>
              </a:ext>
            </a:extLst>
          </p:cNvPr>
          <p:cNvGrpSpPr/>
          <p:nvPr/>
        </p:nvGrpSpPr>
        <p:grpSpPr>
          <a:xfrm>
            <a:off x="2804097" y="4166388"/>
            <a:ext cx="1687398" cy="1687398"/>
            <a:chOff x="2804097" y="4166388"/>
            <a:chExt cx="1687398" cy="1687398"/>
          </a:xfrm>
          <a:scene3d>
            <a:camera prst="perspectiveFront"/>
            <a:lightRig rig="threePt" dir="t"/>
          </a:scene3d>
        </p:grpSpPr>
        <p:sp>
          <p:nvSpPr>
            <p:cNvPr id="50" name="Ellips 49">
              <a:extLst>
                <a:ext uri="{FF2B5EF4-FFF2-40B4-BE49-F238E27FC236}">
                  <a16:creationId xmlns:a16="http://schemas.microsoft.com/office/drawing/2014/main" id="{A039056C-86C1-4720-8150-2FCCFC870907}"/>
                </a:ext>
              </a:extLst>
            </p:cNvPr>
            <p:cNvSpPr/>
            <p:nvPr/>
          </p:nvSpPr>
          <p:spPr>
            <a:xfrm>
              <a:off x="2804097" y="4166388"/>
              <a:ext cx="1687398" cy="1687398"/>
            </a:xfrm>
            <a:prstGeom prst="ellipse">
              <a:avLst/>
            </a:prstGeom>
            <a:solidFill>
              <a:srgbClr val="452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textruta 52">
              <a:extLst>
                <a:ext uri="{FF2B5EF4-FFF2-40B4-BE49-F238E27FC236}">
                  <a16:creationId xmlns:a16="http://schemas.microsoft.com/office/drawing/2014/main" id="{A9CCD886-2F1C-4472-A30A-347D79B586BE}"/>
                </a:ext>
              </a:extLst>
            </p:cNvPr>
            <p:cNvSpPr txBox="1"/>
            <p:nvPr/>
          </p:nvSpPr>
          <p:spPr>
            <a:xfrm>
              <a:off x="2861093" y="4702310"/>
              <a:ext cx="1573405" cy="769441"/>
            </a:xfrm>
            <a:prstGeom prst="rect">
              <a:avLst/>
            </a:prstGeom>
            <a:noFill/>
          </p:spPr>
          <p:txBody>
            <a:bodyPr wrap="square">
              <a:spAutoFit/>
            </a:bodyPr>
            <a:lstStyle/>
            <a:p>
              <a:pPr algn="ctr"/>
              <a:r>
                <a:rPr lang="sv-SE" sz="2400" b="1" dirty="0" err="1">
                  <a:solidFill>
                    <a:schemeClr val="bg1"/>
                  </a:solidFill>
                </a:rPr>
                <a:t>IoT</a:t>
              </a:r>
              <a:endParaRPr lang="sv-SE" sz="1400" b="1" dirty="0">
                <a:solidFill>
                  <a:schemeClr val="bg1"/>
                </a:solidFill>
              </a:endParaRPr>
            </a:p>
            <a:p>
              <a:pPr algn="ctr"/>
              <a:r>
                <a:rPr lang="sv-SE" sz="1000" b="1" dirty="0">
                  <a:solidFill>
                    <a:schemeClr val="bg1"/>
                  </a:solidFill>
                </a:rPr>
                <a:t>i ett praktiskt användarfall</a:t>
              </a:r>
            </a:p>
          </p:txBody>
        </p:sp>
      </p:grpSp>
      <p:sp>
        <p:nvSpPr>
          <p:cNvPr id="30" name="textruta 29">
            <a:extLst>
              <a:ext uri="{FF2B5EF4-FFF2-40B4-BE49-F238E27FC236}">
                <a16:creationId xmlns:a16="http://schemas.microsoft.com/office/drawing/2014/main" id="{B741BF9C-9C43-41F5-9BC3-9237D0685F0F}"/>
              </a:ext>
            </a:extLst>
          </p:cNvPr>
          <p:cNvSpPr txBox="1"/>
          <p:nvPr/>
        </p:nvSpPr>
        <p:spPr>
          <a:xfrm>
            <a:off x="8971225" y="2681351"/>
            <a:ext cx="1243626" cy="461665"/>
          </a:xfrm>
          <a:prstGeom prst="rect">
            <a:avLst/>
          </a:prstGeom>
          <a:noFill/>
          <a:ln w="76200">
            <a:noFill/>
          </a:ln>
          <a:scene3d>
            <a:camera prst="perspectiveFront"/>
            <a:lightRig rig="threePt" dir="t"/>
          </a:scene3d>
        </p:spPr>
        <p:txBody>
          <a:bodyPr wrap="square" rtlCol="0">
            <a:spAutoFit/>
          </a:bodyPr>
          <a:lstStyle/>
          <a:p>
            <a:pPr algn="ctr"/>
            <a:r>
              <a:rPr lang="sv-SE" sz="2400" b="1" dirty="0">
                <a:solidFill>
                  <a:schemeClr val="accent1"/>
                </a:solidFill>
              </a:rPr>
              <a:t>Paus</a:t>
            </a:r>
          </a:p>
        </p:txBody>
      </p:sp>
    </p:spTree>
    <p:extLst>
      <p:ext uri="{BB962C8B-B14F-4D97-AF65-F5344CB8AC3E}">
        <p14:creationId xmlns:p14="http://schemas.microsoft.com/office/powerpoint/2010/main" val="259927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ABA9CA-51D8-42E7-9DA7-F970DB25DA80}"/>
              </a:ext>
            </a:extLst>
          </p:cNvPr>
          <p:cNvSpPr>
            <a:spLocks noGrp="1"/>
          </p:cNvSpPr>
          <p:nvPr>
            <p:ph type="title"/>
          </p:nvPr>
        </p:nvSpPr>
        <p:spPr/>
        <p:txBody>
          <a:bodyPr/>
          <a:lstStyle/>
          <a:p>
            <a:r>
              <a:rPr lang="sv-SE" dirty="0"/>
              <a:t>Färdplan för digitala tvillingar</a:t>
            </a:r>
          </a:p>
        </p:txBody>
      </p:sp>
      <p:sp>
        <p:nvSpPr>
          <p:cNvPr id="43" name="Ellips 42">
            <a:extLst>
              <a:ext uri="{FF2B5EF4-FFF2-40B4-BE49-F238E27FC236}">
                <a16:creationId xmlns:a16="http://schemas.microsoft.com/office/drawing/2014/main" id="{A24DEE06-C7FD-4001-9A45-E32440FF5FD7}"/>
              </a:ext>
            </a:extLst>
          </p:cNvPr>
          <p:cNvSpPr/>
          <p:nvPr/>
        </p:nvSpPr>
        <p:spPr>
          <a:xfrm>
            <a:off x="4801496" y="2068485"/>
            <a:ext cx="1687398" cy="1687398"/>
          </a:xfrm>
          <a:prstGeom prst="ellipse">
            <a:avLst/>
          </a:prstGeom>
          <a:noFill/>
          <a:ln w="38100">
            <a:solidFill>
              <a:schemeClr val="accent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0" name="textruta 89">
            <a:extLst>
              <a:ext uri="{FF2B5EF4-FFF2-40B4-BE49-F238E27FC236}">
                <a16:creationId xmlns:a16="http://schemas.microsoft.com/office/drawing/2014/main" id="{EA14C4ED-FE84-4647-9689-9053C758BFF1}"/>
              </a:ext>
            </a:extLst>
          </p:cNvPr>
          <p:cNvSpPr txBox="1"/>
          <p:nvPr/>
        </p:nvSpPr>
        <p:spPr>
          <a:xfrm>
            <a:off x="5068126" y="2668082"/>
            <a:ext cx="1108823" cy="488201"/>
          </a:xfrm>
          <a:prstGeom prst="rect">
            <a:avLst/>
          </a:prstGeom>
          <a:noFill/>
          <a:scene3d>
            <a:camera prst="perspectiveFront"/>
            <a:lightRig rig="threePt" dir="t"/>
          </a:scene3d>
        </p:spPr>
        <p:txBody>
          <a:bodyPr wrap="square" tIns="72000" rtlCol="0">
            <a:spAutoFit/>
          </a:bodyPr>
          <a:lstStyle/>
          <a:p>
            <a:pPr algn="ctr"/>
            <a:r>
              <a:rPr lang="sv-SE" sz="2400" b="1" dirty="0">
                <a:solidFill>
                  <a:srgbClr val="452455"/>
                </a:solidFill>
              </a:rPr>
              <a:t>Metod</a:t>
            </a:r>
          </a:p>
        </p:txBody>
      </p:sp>
      <p:sp>
        <p:nvSpPr>
          <p:cNvPr id="48" name="Ellips 47">
            <a:extLst>
              <a:ext uri="{FF2B5EF4-FFF2-40B4-BE49-F238E27FC236}">
                <a16:creationId xmlns:a16="http://schemas.microsoft.com/office/drawing/2014/main" id="{1856E27B-78AF-4E44-87E9-94CA0A93A307}"/>
              </a:ext>
            </a:extLst>
          </p:cNvPr>
          <p:cNvSpPr/>
          <p:nvPr/>
        </p:nvSpPr>
        <p:spPr>
          <a:xfrm>
            <a:off x="6798895" y="2068485"/>
            <a:ext cx="1687398" cy="1687398"/>
          </a:xfrm>
          <a:prstGeom prst="ellipse">
            <a:avLst/>
          </a:prstGeom>
          <a:noFill/>
          <a:ln w="38100">
            <a:solidFill>
              <a:schemeClr val="accent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2" name="textruta 91">
            <a:extLst>
              <a:ext uri="{FF2B5EF4-FFF2-40B4-BE49-F238E27FC236}">
                <a16:creationId xmlns:a16="http://schemas.microsoft.com/office/drawing/2014/main" id="{6B453746-99E7-431C-8726-A0A4F98F38DB}"/>
              </a:ext>
            </a:extLst>
          </p:cNvPr>
          <p:cNvSpPr txBox="1"/>
          <p:nvPr/>
        </p:nvSpPr>
        <p:spPr>
          <a:xfrm>
            <a:off x="7020781" y="2668082"/>
            <a:ext cx="1243626" cy="461665"/>
          </a:xfrm>
          <a:prstGeom prst="rect">
            <a:avLst/>
          </a:prstGeom>
          <a:noFill/>
          <a:scene3d>
            <a:camera prst="perspectiveFront"/>
            <a:lightRig rig="threePt" dir="t"/>
          </a:scene3d>
        </p:spPr>
        <p:txBody>
          <a:bodyPr wrap="square" rtlCol="0">
            <a:spAutoFit/>
          </a:bodyPr>
          <a:lstStyle/>
          <a:p>
            <a:pPr algn="ctr"/>
            <a:r>
              <a:rPr lang="sv-SE" sz="2400" b="1" dirty="0">
                <a:solidFill>
                  <a:srgbClr val="452455"/>
                </a:solidFill>
              </a:rPr>
              <a:t>Data</a:t>
            </a:r>
          </a:p>
        </p:txBody>
      </p:sp>
      <p:grpSp>
        <p:nvGrpSpPr>
          <p:cNvPr id="14" name="Grupp 13">
            <a:extLst>
              <a:ext uri="{FF2B5EF4-FFF2-40B4-BE49-F238E27FC236}">
                <a16:creationId xmlns:a16="http://schemas.microsoft.com/office/drawing/2014/main" id="{F1022217-7A44-4F3B-8E1A-745357B5F227}"/>
              </a:ext>
            </a:extLst>
          </p:cNvPr>
          <p:cNvGrpSpPr/>
          <p:nvPr/>
        </p:nvGrpSpPr>
        <p:grpSpPr>
          <a:xfrm>
            <a:off x="6858612" y="4166390"/>
            <a:ext cx="1687399" cy="1687398"/>
            <a:chOff x="6858612" y="4166390"/>
            <a:chExt cx="1687399" cy="1687398"/>
          </a:xfrm>
          <a:scene3d>
            <a:camera prst="perspectiveFront"/>
            <a:lightRig rig="threePt" dir="t"/>
          </a:scene3d>
        </p:grpSpPr>
        <p:sp>
          <p:nvSpPr>
            <p:cNvPr id="10" name="Ellips 9">
              <a:extLst>
                <a:ext uri="{FF2B5EF4-FFF2-40B4-BE49-F238E27FC236}">
                  <a16:creationId xmlns:a16="http://schemas.microsoft.com/office/drawing/2014/main" id="{CA069B5A-AAE3-41C5-A0AC-99A4E8719674}"/>
                </a:ext>
              </a:extLst>
            </p:cNvPr>
            <p:cNvSpPr/>
            <p:nvPr/>
          </p:nvSpPr>
          <p:spPr>
            <a:xfrm>
              <a:off x="6858612" y="4166390"/>
              <a:ext cx="1687398" cy="16873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3" name="textruta 92">
              <a:extLst>
                <a:ext uri="{FF2B5EF4-FFF2-40B4-BE49-F238E27FC236}">
                  <a16:creationId xmlns:a16="http://schemas.microsoft.com/office/drawing/2014/main" id="{114DFDE3-8377-4935-99D2-3C85BBB2D6CD}"/>
                </a:ext>
              </a:extLst>
            </p:cNvPr>
            <p:cNvSpPr txBox="1"/>
            <p:nvPr/>
          </p:nvSpPr>
          <p:spPr>
            <a:xfrm>
              <a:off x="6858612" y="4625368"/>
              <a:ext cx="1687399" cy="769441"/>
            </a:xfrm>
            <a:prstGeom prst="rect">
              <a:avLst/>
            </a:prstGeom>
            <a:noFill/>
          </p:spPr>
          <p:txBody>
            <a:bodyPr wrap="square" rtlCol="0">
              <a:spAutoFit/>
            </a:bodyPr>
            <a:lstStyle/>
            <a:p>
              <a:pPr algn="ctr"/>
              <a:r>
                <a:rPr lang="sv-SE" sz="2400" b="1" dirty="0">
                  <a:solidFill>
                    <a:schemeClr val="bg1"/>
                  </a:solidFill>
                </a:rPr>
                <a:t>Färdplan</a:t>
              </a:r>
            </a:p>
            <a:p>
              <a:pPr algn="ctr"/>
              <a:r>
                <a:rPr lang="sv-SE" sz="1000" b="1" dirty="0">
                  <a:solidFill>
                    <a:schemeClr val="bg1"/>
                  </a:solidFill>
                </a:rPr>
                <a:t>för kommunala digitala tvillingar</a:t>
              </a:r>
            </a:p>
          </p:txBody>
        </p:sp>
      </p:grpSp>
      <p:sp>
        <p:nvSpPr>
          <p:cNvPr id="9" name="Ellips 8">
            <a:extLst>
              <a:ext uri="{FF2B5EF4-FFF2-40B4-BE49-F238E27FC236}">
                <a16:creationId xmlns:a16="http://schemas.microsoft.com/office/drawing/2014/main" id="{EA223AD1-0F79-4F0D-8867-A3E1E21C6527}"/>
              </a:ext>
            </a:extLst>
          </p:cNvPr>
          <p:cNvSpPr/>
          <p:nvPr/>
        </p:nvSpPr>
        <p:spPr>
          <a:xfrm>
            <a:off x="4775027" y="4166390"/>
            <a:ext cx="1687398" cy="1687398"/>
          </a:xfrm>
          <a:prstGeom prst="ellipse">
            <a:avLst/>
          </a:prstGeom>
          <a:noFill/>
          <a:ln w="38100">
            <a:solidFill>
              <a:schemeClr val="accent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textruta 51">
            <a:extLst>
              <a:ext uri="{FF2B5EF4-FFF2-40B4-BE49-F238E27FC236}">
                <a16:creationId xmlns:a16="http://schemas.microsoft.com/office/drawing/2014/main" id="{376B23DB-1290-4EA6-9A0E-14490BA1D13C}"/>
              </a:ext>
            </a:extLst>
          </p:cNvPr>
          <p:cNvSpPr txBox="1"/>
          <p:nvPr/>
        </p:nvSpPr>
        <p:spPr>
          <a:xfrm>
            <a:off x="4981630" y="4779255"/>
            <a:ext cx="1327129" cy="461665"/>
          </a:xfrm>
          <a:prstGeom prst="rect">
            <a:avLst/>
          </a:prstGeom>
          <a:noFill/>
          <a:scene3d>
            <a:camera prst="perspectiveFront"/>
            <a:lightRig rig="threePt" dir="t"/>
          </a:scene3d>
        </p:spPr>
        <p:txBody>
          <a:bodyPr wrap="square">
            <a:spAutoFit/>
          </a:bodyPr>
          <a:lstStyle/>
          <a:p>
            <a:pPr algn="ctr"/>
            <a:r>
              <a:rPr lang="sv-SE" sz="2400" b="1" dirty="0">
                <a:solidFill>
                  <a:srgbClr val="452455"/>
                </a:solidFill>
              </a:rPr>
              <a:t>Teknik</a:t>
            </a:r>
            <a:endParaRPr lang="sv-SE" sz="1400" b="1" dirty="0">
              <a:solidFill>
                <a:srgbClr val="452455"/>
              </a:solidFill>
            </a:endParaRPr>
          </a:p>
        </p:txBody>
      </p:sp>
      <p:cxnSp>
        <p:nvCxnSpPr>
          <p:cNvPr id="16" name="Rak koppling 15">
            <a:extLst>
              <a:ext uri="{FF2B5EF4-FFF2-40B4-BE49-F238E27FC236}">
                <a16:creationId xmlns:a16="http://schemas.microsoft.com/office/drawing/2014/main" id="{47119413-4D7A-4F31-96FD-10FF6B416DD5}"/>
              </a:ext>
            </a:extLst>
          </p:cNvPr>
          <p:cNvCxnSpPr>
            <a:stCxn id="93" idx="1"/>
            <a:endCxn id="9" idx="6"/>
          </p:cNvCxnSpPr>
          <p:nvPr/>
        </p:nvCxnSpPr>
        <p:spPr>
          <a:xfrm flipH="1">
            <a:off x="6462425" y="5010089"/>
            <a:ext cx="39618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Rak koppling 31">
            <a:extLst>
              <a:ext uri="{FF2B5EF4-FFF2-40B4-BE49-F238E27FC236}">
                <a16:creationId xmlns:a16="http://schemas.microsoft.com/office/drawing/2014/main" id="{FBA97059-6362-4C78-BE93-422FA42C5EF3}"/>
              </a:ext>
            </a:extLst>
          </p:cNvPr>
          <p:cNvCxnSpPr>
            <a:cxnSpLocks/>
            <a:stCxn id="10" idx="1"/>
            <a:endCxn id="43" idx="5"/>
          </p:cNvCxnSpPr>
          <p:nvPr/>
        </p:nvCxnSpPr>
        <p:spPr>
          <a:xfrm flipH="1" flipV="1">
            <a:off x="6241780" y="3508769"/>
            <a:ext cx="863946" cy="90473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Rak koppling 34">
            <a:extLst>
              <a:ext uri="{FF2B5EF4-FFF2-40B4-BE49-F238E27FC236}">
                <a16:creationId xmlns:a16="http://schemas.microsoft.com/office/drawing/2014/main" id="{B527B206-A699-4F06-8C6C-833B16B9510B}"/>
              </a:ext>
            </a:extLst>
          </p:cNvPr>
          <p:cNvCxnSpPr>
            <a:cxnSpLocks/>
            <a:endCxn id="48" idx="4"/>
          </p:cNvCxnSpPr>
          <p:nvPr/>
        </p:nvCxnSpPr>
        <p:spPr>
          <a:xfrm flipV="1">
            <a:off x="7642594" y="3755883"/>
            <a:ext cx="0" cy="41050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07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C85C2D-AC0C-4CAC-AF64-A2EDCA2C0386}"/>
              </a:ext>
            </a:extLst>
          </p:cNvPr>
          <p:cNvSpPr>
            <a:spLocks noGrp="1"/>
          </p:cNvSpPr>
          <p:nvPr>
            <p:ph type="title"/>
          </p:nvPr>
        </p:nvSpPr>
        <p:spPr/>
        <p:txBody>
          <a:bodyPr/>
          <a:lstStyle/>
          <a:p>
            <a:r>
              <a:rPr lang="sv-SE" dirty="0"/>
              <a:t>Färdplan Data   </a:t>
            </a:r>
          </a:p>
        </p:txBody>
      </p:sp>
      <p:pic>
        <p:nvPicPr>
          <p:cNvPr id="4" name="Bild 3" descr="Byggnad med hel fyllning">
            <a:extLst>
              <a:ext uri="{FF2B5EF4-FFF2-40B4-BE49-F238E27FC236}">
                <a16:creationId xmlns:a16="http://schemas.microsoft.com/office/drawing/2014/main" id="{E1BB8F5F-3944-4D1C-8455-75AB9CC186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07531" y="2133932"/>
            <a:ext cx="3737128" cy="3737128"/>
          </a:xfrm>
          <a:prstGeom prst="rect">
            <a:avLst/>
          </a:prstGeom>
        </p:spPr>
      </p:pic>
      <p:pic>
        <p:nvPicPr>
          <p:cNvPr id="27" name="Bildobjekt 26">
            <a:extLst>
              <a:ext uri="{FF2B5EF4-FFF2-40B4-BE49-F238E27FC236}">
                <a16:creationId xmlns:a16="http://schemas.microsoft.com/office/drawing/2014/main" id="{48AC795E-5038-4E3B-AF4B-11AF89D66ECA}"/>
              </a:ext>
            </a:extLst>
          </p:cNvPr>
          <p:cNvPicPr>
            <a:picLocks noChangeAspect="1"/>
          </p:cNvPicPr>
          <p:nvPr/>
        </p:nvPicPr>
        <p:blipFill rotWithShape="1">
          <a:blip r:embed="rId5">
            <a:extLst>
              <a:ext uri="{28A0092B-C50C-407E-A947-70E740481C1C}">
                <a14:useLocalDpi xmlns:a14="http://schemas.microsoft.com/office/drawing/2010/main" val="0"/>
              </a:ext>
            </a:extLst>
          </a:blip>
          <a:srcRect l="2933" r="-1"/>
          <a:stretch/>
        </p:blipFill>
        <p:spPr>
          <a:xfrm>
            <a:off x="6881084" y="3749842"/>
            <a:ext cx="2301624" cy="2089462"/>
          </a:xfrm>
          <a:prstGeom prst="rect">
            <a:avLst/>
          </a:prstGeom>
        </p:spPr>
      </p:pic>
      <p:sp>
        <p:nvSpPr>
          <p:cNvPr id="28" name="Rektangel 3">
            <a:extLst>
              <a:ext uri="{FF2B5EF4-FFF2-40B4-BE49-F238E27FC236}">
                <a16:creationId xmlns:a16="http://schemas.microsoft.com/office/drawing/2014/main" id="{0AD3BBCF-D881-42C4-8BD4-617860A8E3BC}"/>
              </a:ext>
            </a:extLst>
          </p:cNvPr>
          <p:cNvSpPr/>
          <p:nvPr/>
        </p:nvSpPr>
        <p:spPr>
          <a:xfrm>
            <a:off x="7780822" y="3886763"/>
            <a:ext cx="1175193" cy="257862"/>
          </a:xfrm>
          <a:custGeom>
            <a:avLst/>
            <a:gdLst>
              <a:gd name="connsiteX0" fmla="*/ 0 w 1158844"/>
              <a:gd name="connsiteY0" fmla="*/ 0 h 1593409"/>
              <a:gd name="connsiteX1" fmla="*/ 1158844 w 1158844"/>
              <a:gd name="connsiteY1" fmla="*/ 0 h 1593409"/>
              <a:gd name="connsiteX2" fmla="*/ 1158844 w 1158844"/>
              <a:gd name="connsiteY2" fmla="*/ 1593409 h 1593409"/>
              <a:gd name="connsiteX3" fmla="*/ 0 w 1158844"/>
              <a:gd name="connsiteY3" fmla="*/ 1593409 h 1593409"/>
              <a:gd name="connsiteX4" fmla="*/ 0 w 1158844"/>
              <a:gd name="connsiteY4" fmla="*/ 0 h 1593409"/>
              <a:gd name="connsiteX0" fmla="*/ 0 w 1158844"/>
              <a:gd name="connsiteY0" fmla="*/ 0 h 1593409"/>
              <a:gd name="connsiteX1" fmla="*/ 1158844 w 1158844"/>
              <a:gd name="connsiteY1" fmla="*/ 0 h 1593409"/>
              <a:gd name="connsiteX2" fmla="*/ 1158844 w 1158844"/>
              <a:gd name="connsiteY2" fmla="*/ 1593409 h 1593409"/>
              <a:gd name="connsiteX3" fmla="*/ 688064 w 1158844"/>
              <a:gd name="connsiteY3" fmla="*/ 841972 h 1593409"/>
              <a:gd name="connsiteX4" fmla="*/ 0 w 1158844"/>
              <a:gd name="connsiteY4" fmla="*/ 0 h 1593409"/>
              <a:gd name="connsiteX0" fmla="*/ 0 w 1421394"/>
              <a:gd name="connsiteY0" fmla="*/ 579422 h 1593409"/>
              <a:gd name="connsiteX1" fmla="*/ 1421394 w 1421394"/>
              <a:gd name="connsiteY1" fmla="*/ 0 h 1593409"/>
              <a:gd name="connsiteX2" fmla="*/ 1421394 w 1421394"/>
              <a:gd name="connsiteY2" fmla="*/ 1593409 h 1593409"/>
              <a:gd name="connsiteX3" fmla="*/ 950614 w 1421394"/>
              <a:gd name="connsiteY3" fmla="*/ 841972 h 1593409"/>
              <a:gd name="connsiteX4" fmla="*/ 0 w 1421394"/>
              <a:gd name="connsiteY4" fmla="*/ 579422 h 1593409"/>
              <a:gd name="connsiteX0" fmla="*/ 0 w 1439501"/>
              <a:gd name="connsiteY0" fmla="*/ 289711 h 1303698"/>
              <a:gd name="connsiteX1" fmla="*/ 1439501 w 1439501"/>
              <a:gd name="connsiteY1" fmla="*/ 0 h 1303698"/>
              <a:gd name="connsiteX2" fmla="*/ 1421394 w 1439501"/>
              <a:gd name="connsiteY2" fmla="*/ 1303698 h 1303698"/>
              <a:gd name="connsiteX3" fmla="*/ 950614 w 1439501"/>
              <a:gd name="connsiteY3" fmla="*/ 552261 h 1303698"/>
              <a:gd name="connsiteX4" fmla="*/ 0 w 1439501"/>
              <a:gd name="connsiteY4" fmla="*/ 289711 h 1303698"/>
              <a:gd name="connsiteX0" fmla="*/ 0 w 2381061"/>
              <a:gd name="connsiteY0" fmla="*/ 289711 h 552261"/>
              <a:gd name="connsiteX1" fmla="*/ 1439501 w 2381061"/>
              <a:gd name="connsiteY1" fmla="*/ 0 h 552261"/>
              <a:gd name="connsiteX2" fmla="*/ 2381061 w 2381061"/>
              <a:gd name="connsiteY2" fmla="*/ 235389 h 552261"/>
              <a:gd name="connsiteX3" fmla="*/ 950614 w 2381061"/>
              <a:gd name="connsiteY3" fmla="*/ 552261 h 552261"/>
              <a:gd name="connsiteX4" fmla="*/ 0 w 2381061"/>
              <a:gd name="connsiteY4" fmla="*/ 289711 h 552261"/>
              <a:gd name="connsiteX0" fmla="*/ 0 w 2418768"/>
              <a:gd name="connsiteY0" fmla="*/ 299138 h 552261"/>
              <a:gd name="connsiteX1" fmla="*/ 1477208 w 2418768"/>
              <a:gd name="connsiteY1" fmla="*/ 0 h 552261"/>
              <a:gd name="connsiteX2" fmla="*/ 2418768 w 2418768"/>
              <a:gd name="connsiteY2" fmla="*/ 235389 h 552261"/>
              <a:gd name="connsiteX3" fmla="*/ 988321 w 2418768"/>
              <a:gd name="connsiteY3" fmla="*/ 552261 h 552261"/>
              <a:gd name="connsiteX4" fmla="*/ 0 w 2418768"/>
              <a:gd name="connsiteY4" fmla="*/ 299138 h 552261"/>
              <a:gd name="connsiteX0" fmla="*/ 0 w 2418768"/>
              <a:gd name="connsiteY0" fmla="*/ 299138 h 536550"/>
              <a:gd name="connsiteX1" fmla="*/ 1477208 w 2418768"/>
              <a:gd name="connsiteY1" fmla="*/ 0 h 536550"/>
              <a:gd name="connsiteX2" fmla="*/ 2418768 w 2418768"/>
              <a:gd name="connsiteY2" fmla="*/ 235389 h 536550"/>
              <a:gd name="connsiteX3" fmla="*/ 997748 w 2418768"/>
              <a:gd name="connsiteY3" fmla="*/ 536550 h 536550"/>
              <a:gd name="connsiteX4" fmla="*/ 0 w 2418768"/>
              <a:gd name="connsiteY4" fmla="*/ 299138 h 536550"/>
              <a:gd name="connsiteX0" fmla="*/ 0 w 2418768"/>
              <a:gd name="connsiteY0" fmla="*/ 302280 h 539692"/>
              <a:gd name="connsiteX1" fmla="*/ 1404936 w 2418768"/>
              <a:gd name="connsiteY1" fmla="*/ 0 h 539692"/>
              <a:gd name="connsiteX2" fmla="*/ 2418768 w 2418768"/>
              <a:gd name="connsiteY2" fmla="*/ 238531 h 539692"/>
              <a:gd name="connsiteX3" fmla="*/ 997748 w 2418768"/>
              <a:gd name="connsiteY3" fmla="*/ 539692 h 539692"/>
              <a:gd name="connsiteX4" fmla="*/ 0 w 2418768"/>
              <a:gd name="connsiteY4" fmla="*/ 302280 h 539692"/>
              <a:gd name="connsiteX0" fmla="*/ 0 w 2459618"/>
              <a:gd name="connsiteY0" fmla="*/ 311706 h 539692"/>
              <a:gd name="connsiteX1" fmla="*/ 1445786 w 2459618"/>
              <a:gd name="connsiteY1" fmla="*/ 0 h 539692"/>
              <a:gd name="connsiteX2" fmla="*/ 2459618 w 2459618"/>
              <a:gd name="connsiteY2" fmla="*/ 238531 h 539692"/>
              <a:gd name="connsiteX3" fmla="*/ 1038598 w 2459618"/>
              <a:gd name="connsiteY3" fmla="*/ 539692 h 539692"/>
              <a:gd name="connsiteX4" fmla="*/ 0 w 2459618"/>
              <a:gd name="connsiteY4" fmla="*/ 311706 h 539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618" h="539692">
                <a:moveTo>
                  <a:pt x="0" y="311706"/>
                </a:moveTo>
                <a:lnTo>
                  <a:pt x="1445786" y="0"/>
                </a:lnTo>
                <a:lnTo>
                  <a:pt x="2459618" y="238531"/>
                </a:lnTo>
                <a:lnTo>
                  <a:pt x="1038598" y="539692"/>
                </a:lnTo>
                <a:lnTo>
                  <a:pt x="0" y="311706"/>
                </a:ln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3">
            <a:extLst>
              <a:ext uri="{FF2B5EF4-FFF2-40B4-BE49-F238E27FC236}">
                <a16:creationId xmlns:a16="http://schemas.microsoft.com/office/drawing/2014/main" id="{D3828007-D27A-4E39-A5B9-1E5899A8F978}"/>
              </a:ext>
            </a:extLst>
          </p:cNvPr>
          <p:cNvSpPr/>
          <p:nvPr/>
        </p:nvSpPr>
        <p:spPr>
          <a:xfrm>
            <a:off x="7061362" y="4002496"/>
            <a:ext cx="963042" cy="1340030"/>
          </a:xfrm>
          <a:custGeom>
            <a:avLst/>
            <a:gdLst>
              <a:gd name="connsiteX0" fmla="*/ 0 w 1158844"/>
              <a:gd name="connsiteY0" fmla="*/ 0 h 1593409"/>
              <a:gd name="connsiteX1" fmla="*/ 1158844 w 1158844"/>
              <a:gd name="connsiteY1" fmla="*/ 0 h 1593409"/>
              <a:gd name="connsiteX2" fmla="*/ 1158844 w 1158844"/>
              <a:gd name="connsiteY2" fmla="*/ 1593409 h 1593409"/>
              <a:gd name="connsiteX3" fmla="*/ 0 w 1158844"/>
              <a:gd name="connsiteY3" fmla="*/ 1593409 h 1593409"/>
              <a:gd name="connsiteX4" fmla="*/ 0 w 1158844"/>
              <a:gd name="connsiteY4" fmla="*/ 0 h 1593409"/>
              <a:gd name="connsiteX0" fmla="*/ 0 w 1158844"/>
              <a:gd name="connsiteY0" fmla="*/ 0 h 1593409"/>
              <a:gd name="connsiteX1" fmla="*/ 1158844 w 1158844"/>
              <a:gd name="connsiteY1" fmla="*/ 0 h 1593409"/>
              <a:gd name="connsiteX2" fmla="*/ 1158844 w 1158844"/>
              <a:gd name="connsiteY2" fmla="*/ 1593409 h 1593409"/>
              <a:gd name="connsiteX3" fmla="*/ 688064 w 1158844"/>
              <a:gd name="connsiteY3" fmla="*/ 841972 h 1593409"/>
              <a:gd name="connsiteX4" fmla="*/ 0 w 1158844"/>
              <a:gd name="connsiteY4" fmla="*/ 0 h 1593409"/>
              <a:gd name="connsiteX0" fmla="*/ 0 w 1421394"/>
              <a:gd name="connsiteY0" fmla="*/ 579422 h 1593409"/>
              <a:gd name="connsiteX1" fmla="*/ 1421394 w 1421394"/>
              <a:gd name="connsiteY1" fmla="*/ 0 h 1593409"/>
              <a:gd name="connsiteX2" fmla="*/ 1421394 w 1421394"/>
              <a:gd name="connsiteY2" fmla="*/ 1593409 h 1593409"/>
              <a:gd name="connsiteX3" fmla="*/ 950614 w 1421394"/>
              <a:gd name="connsiteY3" fmla="*/ 841972 h 1593409"/>
              <a:gd name="connsiteX4" fmla="*/ 0 w 1421394"/>
              <a:gd name="connsiteY4" fmla="*/ 579422 h 1593409"/>
              <a:gd name="connsiteX0" fmla="*/ 0 w 1439501"/>
              <a:gd name="connsiteY0" fmla="*/ 289711 h 1303698"/>
              <a:gd name="connsiteX1" fmla="*/ 1439501 w 1439501"/>
              <a:gd name="connsiteY1" fmla="*/ 0 h 1303698"/>
              <a:gd name="connsiteX2" fmla="*/ 1421394 w 1439501"/>
              <a:gd name="connsiteY2" fmla="*/ 1303698 h 1303698"/>
              <a:gd name="connsiteX3" fmla="*/ 950614 w 1439501"/>
              <a:gd name="connsiteY3" fmla="*/ 552261 h 1303698"/>
              <a:gd name="connsiteX4" fmla="*/ 0 w 1439501"/>
              <a:gd name="connsiteY4" fmla="*/ 289711 h 1303698"/>
              <a:gd name="connsiteX0" fmla="*/ 0 w 2381061"/>
              <a:gd name="connsiteY0" fmla="*/ 289711 h 552261"/>
              <a:gd name="connsiteX1" fmla="*/ 1439501 w 2381061"/>
              <a:gd name="connsiteY1" fmla="*/ 0 h 552261"/>
              <a:gd name="connsiteX2" fmla="*/ 2381061 w 2381061"/>
              <a:gd name="connsiteY2" fmla="*/ 235389 h 552261"/>
              <a:gd name="connsiteX3" fmla="*/ 950614 w 2381061"/>
              <a:gd name="connsiteY3" fmla="*/ 552261 h 552261"/>
              <a:gd name="connsiteX4" fmla="*/ 0 w 2381061"/>
              <a:gd name="connsiteY4" fmla="*/ 289711 h 552261"/>
              <a:gd name="connsiteX0" fmla="*/ 0 w 2418768"/>
              <a:gd name="connsiteY0" fmla="*/ 299138 h 552261"/>
              <a:gd name="connsiteX1" fmla="*/ 1477208 w 2418768"/>
              <a:gd name="connsiteY1" fmla="*/ 0 h 552261"/>
              <a:gd name="connsiteX2" fmla="*/ 2418768 w 2418768"/>
              <a:gd name="connsiteY2" fmla="*/ 235389 h 552261"/>
              <a:gd name="connsiteX3" fmla="*/ 988321 w 2418768"/>
              <a:gd name="connsiteY3" fmla="*/ 552261 h 552261"/>
              <a:gd name="connsiteX4" fmla="*/ 0 w 2418768"/>
              <a:gd name="connsiteY4" fmla="*/ 299138 h 552261"/>
              <a:gd name="connsiteX0" fmla="*/ 0 w 2418768"/>
              <a:gd name="connsiteY0" fmla="*/ 299138 h 536550"/>
              <a:gd name="connsiteX1" fmla="*/ 1477208 w 2418768"/>
              <a:gd name="connsiteY1" fmla="*/ 0 h 536550"/>
              <a:gd name="connsiteX2" fmla="*/ 2418768 w 2418768"/>
              <a:gd name="connsiteY2" fmla="*/ 235389 h 536550"/>
              <a:gd name="connsiteX3" fmla="*/ 997748 w 2418768"/>
              <a:gd name="connsiteY3" fmla="*/ 536550 h 536550"/>
              <a:gd name="connsiteX4" fmla="*/ 0 w 2418768"/>
              <a:gd name="connsiteY4" fmla="*/ 299138 h 536550"/>
              <a:gd name="connsiteX0" fmla="*/ 0 w 2418768"/>
              <a:gd name="connsiteY0" fmla="*/ 302280 h 539692"/>
              <a:gd name="connsiteX1" fmla="*/ 1404936 w 2418768"/>
              <a:gd name="connsiteY1" fmla="*/ 0 h 539692"/>
              <a:gd name="connsiteX2" fmla="*/ 2418768 w 2418768"/>
              <a:gd name="connsiteY2" fmla="*/ 238531 h 539692"/>
              <a:gd name="connsiteX3" fmla="*/ 997748 w 2418768"/>
              <a:gd name="connsiteY3" fmla="*/ 539692 h 539692"/>
              <a:gd name="connsiteX4" fmla="*/ 0 w 2418768"/>
              <a:gd name="connsiteY4" fmla="*/ 302280 h 539692"/>
              <a:gd name="connsiteX0" fmla="*/ 0 w 2459618"/>
              <a:gd name="connsiteY0" fmla="*/ 311706 h 539692"/>
              <a:gd name="connsiteX1" fmla="*/ 1445786 w 2459618"/>
              <a:gd name="connsiteY1" fmla="*/ 0 h 539692"/>
              <a:gd name="connsiteX2" fmla="*/ 2459618 w 2459618"/>
              <a:gd name="connsiteY2" fmla="*/ 238531 h 539692"/>
              <a:gd name="connsiteX3" fmla="*/ 1038598 w 2459618"/>
              <a:gd name="connsiteY3" fmla="*/ 539692 h 539692"/>
              <a:gd name="connsiteX4" fmla="*/ 0 w 2459618"/>
              <a:gd name="connsiteY4" fmla="*/ 311706 h 539692"/>
              <a:gd name="connsiteX0" fmla="*/ 0 w 2683354"/>
              <a:gd name="connsiteY0" fmla="*/ 311706 h 938923"/>
              <a:gd name="connsiteX1" fmla="*/ 1445786 w 2683354"/>
              <a:gd name="connsiteY1" fmla="*/ 0 h 938923"/>
              <a:gd name="connsiteX2" fmla="*/ 2683354 w 2683354"/>
              <a:gd name="connsiteY2" fmla="*/ 938923 h 938923"/>
              <a:gd name="connsiteX3" fmla="*/ 1038598 w 2683354"/>
              <a:gd name="connsiteY3" fmla="*/ 539692 h 938923"/>
              <a:gd name="connsiteX4" fmla="*/ 0 w 2683354"/>
              <a:gd name="connsiteY4" fmla="*/ 311706 h 938923"/>
              <a:gd name="connsiteX0" fmla="*/ 0 w 2683354"/>
              <a:gd name="connsiteY0" fmla="*/ 311706 h 2514407"/>
              <a:gd name="connsiteX1" fmla="*/ 1445786 w 2683354"/>
              <a:gd name="connsiteY1" fmla="*/ 0 h 2514407"/>
              <a:gd name="connsiteX2" fmla="*/ 2683354 w 2683354"/>
              <a:gd name="connsiteY2" fmla="*/ 938923 h 2514407"/>
              <a:gd name="connsiteX3" fmla="*/ 2682573 w 2683354"/>
              <a:gd name="connsiteY3" fmla="*/ 2514407 h 2514407"/>
              <a:gd name="connsiteX4" fmla="*/ 0 w 2683354"/>
              <a:gd name="connsiteY4" fmla="*/ 311706 h 2514407"/>
              <a:gd name="connsiteX0" fmla="*/ 0 w 2381796"/>
              <a:gd name="connsiteY0" fmla="*/ 1420659 h 2514407"/>
              <a:gd name="connsiteX1" fmla="*/ 1144228 w 2381796"/>
              <a:gd name="connsiteY1" fmla="*/ 0 h 2514407"/>
              <a:gd name="connsiteX2" fmla="*/ 2381796 w 2381796"/>
              <a:gd name="connsiteY2" fmla="*/ 938923 h 2514407"/>
              <a:gd name="connsiteX3" fmla="*/ 2381015 w 2381796"/>
              <a:gd name="connsiteY3" fmla="*/ 2514407 h 2514407"/>
              <a:gd name="connsiteX4" fmla="*/ 0 w 2381796"/>
              <a:gd name="connsiteY4" fmla="*/ 1420659 h 2514407"/>
              <a:gd name="connsiteX0" fmla="*/ 0 w 2381796"/>
              <a:gd name="connsiteY0" fmla="*/ 1342838 h 2436586"/>
              <a:gd name="connsiteX1" fmla="*/ 35275 w 2381796"/>
              <a:gd name="connsiteY1" fmla="*/ 0 h 2436586"/>
              <a:gd name="connsiteX2" fmla="*/ 2381796 w 2381796"/>
              <a:gd name="connsiteY2" fmla="*/ 861102 h 2436586"/>
              <a:gd name="connsiteX3" fmla="*/ 2381015 w 2381796"/>
              <a:gd name="connsiteY3" fmla="*/ 2436586 h 2436586"/>
              <a:gd name="connsiteX4" fmla="*/ 0 w 2381796"/>
              <a:gd name="connsiteY4" fmla="*/ 1342838 h 2436586"/>
              <a:gd name="connsiteX0" fmla="*/ 0 w 2413343"/>
              <a:gd name="connsiteY0" fmla="*/ 2409017 h 3502765"/>
              <a:gd name="connsiteX1" fmla="*/ 35275 w 2413343"/>
              <a:gd name="connsiteY1" fmla="*/ 1066179 h 3502765"/>
              <a:gd name="connsiteX2" fmla="*/ 2413343 w 2413343"/>
              <a:gd name="connsiteY2" fmla="*/ 34519 h 3502765"/>
              <a:gd name="connsiteX3" fmla="*/ 2381015 w 2413343"/>
              <a:gd name="connsiteY3" fmla="*/ 3502765 h 3502765"/>
              <a:gd name="connsiteX4" fmla="*/ 0 w 2413343"/>
              <a:gd name="connsiteY4" fmla="*/ 2409017 h 3502765"/>
              <a:gd name="connsiteX0" fmla="*/ 0 w 2413343"/>
              <a:gd name="connsiteY0" fmla="*/ 2772924 h 3866672"/>
              <a:gd name="connsiteX1" fmla="*/ 708256 w 2413343"/>
              <a:gd name="connsiteY1" fmla="*/ 0 h 3866672"/>
              <a:gd name="connsiteX2" fmla="*/ 2413343 w 2413343"/>
              <a:gd name="connsiteY2" fmla="*/ 398426 h 3866672"/>
              <a:gd name="connsiteX3" fmla="*/ 2381015 w 2413343"/>
              <a:gd name="connsiteY3" fmla="*/ 3866672 h 3866672"/>
              <a:gd name="connsiteX4" fmla="*/ 0 w 2413343"/>
              <a:gd name="connsiteY4" fmla="*/ 2772924 h 3866672"/>
              <a:gd name="connsiteX0" fmla="*/ 0 w 2413343"/>
              <a:gd name="connsiteY0" fmla="*/ 2772924 h 3866672"/>
              <a:gd name="connsiteX1" fmla="*/ 708256 w 2413343"/>
              <a:gd name="connsiteY1" fmla="*/ 0 h 3866672"/>
              <a:gd name="connsiteX2" fmla="*/ 2413343 w 2413343"/>
              <a:gd name="connsiteY2" fmla="*/ 398426 h 3866672"/>
              <a:gd name="connsiteX3" fmla="*/ 2381015 w 2413343"/>
              <a:gd name="connsiteY3" fmla="*/ 3866672 h 3866672"/>
              <a:gd name="connsiteX4" fmla="*/ 0 w 2413343"/>
              <a:gd name="connsiteY4" fmla="*/ 2772924 h 3866672"/>
              <a:gd name="connsiteX0" fmla="*/ 0 w 2413343"/>
              <a:gd name="connsiteY0" fmla="*/ 2772924 h 3866672"/>
              <a:gd name="connsiteX1" fmla="*/ 708256 w 2413343"/>
              <a:gd name="connsiteY1" fmla="*/ 0 h 3866672"/>
              <a:gd name="connsiteX2" fmla="*/ 2413343 w 2413343"/>
              <a:gd name="connsiteY2" fmla="*/ 398426 h 3866672"/>
              <a:gd name="connsiteX3" fmla="*/ 2381015 w 2413343"/>
              <a:gd name="connsiteY3" fmla="*/ 3866672 h 3866672"/>
              <a:gd name="connsiteX4" fmla="*/ 0 w 2413343"/>
              <a:gd name="connsiteY4" fmla="*/ 2772924 h 3866672"/>
              <a:gd name="connsiteX0" fmla="*/ 0 w 2413343"/>
              <a:gd name="connsiteY0" fmla="*/ 2772924 h 3866672"/>
              <a:gd name="connsiteX1" fmla="*/ 708256 w 2413343"/>
              <a:gd name="connsiteY1" fmla="*/ 0 h 3866672"/>
              <a:gd name="connsiteX2" fmla="*/ 2413343 w 2413343"/>
              <a:gd name="connsiteY2" fmla="*/ 398426 h 3866672"/>
              <a:gd name="connsiteX3" fmla="*/ 2381015 w 2413343"/>
              <a:gd name="connsiteY3" fmla="*/ 3866672 h 3866672"/>
              <a:gd name="connsiteX4" fmla="*/ 0 w 2413343"/>
              <a:gd name="connsiteY4" fmla="*/ 2772924 h 3866672"/>
              <a:gd name="connsiteX0" fmla="*/ 0 w 2413343"/>
              <a:gd name="connsiteY0" fmla="*/ 2772924 h 3866672"/>
              <a:gd name="connsiteX1" fmla="*/ 708256 w 2413343"/>
              <a:gd name="connsiteY1" fmla="*/ 0 h 3866672"/>
              <a:gd name="connsiteX2" fmla="*/ 2413343 w 2413343"/>
              <a:gd name="connsiteY2" fmla="*/ 398426 h 3866672"/>
              <a:gd name="connsiteX3" fmla="*/ 2381015 w 2413343"/>
              <a:gd name="connsiteY3" fmla="*/ 3866672 h 3866672"/>
              <a:gd name="connsiteX4" fmla="*/ 0 w 2413343"/>
              <a:gd name="connsiteY4" fmla="*/ 2772924 h 3866672"/>
              <a:gd name="connsiteX0" fmla="*/ 0 w 2413343"/>
              <a:gd name="connsiteY0" fmla="*/ 2772924 h 3866672"/>
              <a:gd name="connsiteX1" fmla="*/ 708256 w 2413343"/>
              <a:gd name="connsiteY1" fmla="*/ 0 h 3866672"/>
              <a:gd name="connsiteX2" fmla="*/ 2413343 w 2413343"/>
              <a:gd name="connsiteY2" fmla="*/ 398426 h 3866672"/>
              <a:gd name="connsiteX3" fmla="*/ 2381015 w 2413343"/>
              <a:gd name="connsiteY3" fmla="*/ 3866672 h 3866672"/>
              <a:gd name="connsiteX4" fmla="*/ 0 w 2413343"/>
              <a:gd name="connsiteY4" fmla="*/ 2772924 h 3866672"/>
              <a:gd name="connsiteX0" fmla="*/ 0 w 2438607"/>
              <a:gd name="connsiteY0" fmla="*/ 2747661 h 3866672"/>
              <a:gd name="connsiteX1" fmla="*/ 733520 w 2438607"/>
              <a:gd name="connsiteY1" fmla="*/ 0 h 3866672"/>
              <a:gd name="connsiteX2" fmla="*/ 2438607 w 2438607"/>
              <a:gd name="connsiteY2" fmla="*/ 398426 h 3866672"/>
              <a:gd name="connsiteX3" fmla="*/ 2406279 w 2438607"/>
              <a:gd name="connsiteY3" fmla="*/ 3866672 h 3866672"/>
              <a:gd name="connsiteX4" fmla="*/ 0 w 2438607"/>
              <a:gd name="connsiteY4" fmla="*/ 2747661 h 3866672"/>
              <a:gd name="connsiteX0" fmla="*/ 0 w 2582533"/>
              <a:gd name="connsiteY0" fmla="*/ 2747661 h 3866678"/>
              <a:gd name="connsiteX1" fmla="*/ 733520 w 2582533"/>
              <a:gd name="connsiteY1" fmla="*/ 0 h 3866678"/>
              <a:gd name="connsiteX2" fmla="*/ 2438607 w 2582533"/>
              <a:gd name="connsiteY2" fmla="*/ 398426 h 3866678"/>
              <a:gd name="connsiteX3" fmla="*/ 2403858 w 2582533"/>
              <a:gd name="connsiteY3" fmla="*/ 2760742 h 3866678"/>
              <a:gd name="connsiteX4" fmla="*/ 2406279 w 2582533"/>
              <a:gd name="connsiteY4" fmla="*/ 3866672 h 3866678"/>
              <a:gd name="connsiteX5" fmla="*/ 0 w 2582533"/>
              <a:gd name="connsiteY5" fmla="*/ 2747661 h 3866678"/>
              <a:gd name="connsiteX0" fmla="*/ 0 w 2596926"/>
              <a:gd name="connsiteY0" fmla="*/ 2747661 h 3871188"/>
              <a:gd name="connsiteX1" fmla="*/ 733520 w 2596926"/>
              <a:gd name="connsiteY1" fmla="*/ 0 h 3871188"/>
              <a:gd name="connsiteX2" fmla="*/ 2438607 w 2596926"/>
              <a:gd name="connsiteY2" fmla="*/ 398426 h 3871188"/>
              <a:gd name="connsiteX3" fmla="*/ 2403858 w 2596926"/>
              <a:gd name="connsiteY3" fmla="*/ 2760742 h 3871188"/>
              <a:gd name="connsiteX4" fmla="*/ 2441755 w 2596926"/>
              <a:gd name="connsiteY4" fmla="*/ 3127077 h 3871188"/>
              <a:gd name="connsiteX5" fmla="*/ 2406279 w 2596926"/>
              <a:gd name="connsiteY5" fmla="*/ 3866672 h 3871188"/>
              <a:gd name="connsiteX6" fmla="*/ 0 w 2596926"/>
              <a:gd name="connsiteY6" fmla="*/ 2747661 h 3871188"/>
              <a:gd name="connsiteX0" fmla="*/ 0 w 2554994"/>
              <a:gd name="connsiteY0" fmla="*/ 2747661 h 3868903"/>
              <a:gd name="connsiteX1" fmla="*/ 733520 w 2554994"/>
              <a:gd name="connsiteY1" fmla="*/ 0 h 3868903"/>
              <a:gd name="connsiteX2" fmla="*/ 2438607 w 2554994"/>
              <a:gd name="connsiteY2" fmla="*/ 398426 h 3868903"/>
              <a:gd name="connsiteX3" fmla="*/ 2403858 w 2554994"/>
              <a:gd name="connsiteY3" fmla="*/ 2760742 h 3868903"/>
              <a:gd name="connsiteX4" fmla="*/ 1361693 w 2554994"/>
              <a:gd name="connsiteY4" fmla="*/ 2444933 h 3868903"/>
              <a:gd name="connsiteX5" fmla="*/ 2406279 w 2554994"/>
              <a:gd name="connsiteY5" fmla="*/ 3866672 h 3868903"/>
              <a:gd name="connsiteX6" fmla="*/ 0 w 2554994"/>
              <a:gd name="connsiteY6" fmla="*/ 2747661 h 3868903"/>
              <a:gd name="connsiteX0" fmla="*/ 0 w 2554994"/>
              <a:gd name="connsiteY0" fmla="*/ 2747661 h 3868903"/>
              <a:gd name="connsiteX1" fmla="*/ 733520 w 2554994"/>
              <a:gd name="connsiteY1" fmla="*/ 0 h 3868903"/>
              <a:gd name="connsiteX2" fmla="*/ 2438607 w 2554994"/>
              <a:gd name="connsiteY2" fmla="*/ 398426 h 3868903"/>
              <a:gd name="connsiteX3" fmla="*/ 2403858 w 2554994"/>
              <a:gd name="connsiteY3" fmla="*/ 2760742 h 3868903"/>
              <a:gd name="connsiteX4" fmla="*/ 1361693 w 2554994"/>
              <a:gd name="connsiteY4" fmla="*/ 2444933 h 3868903"/>
              <a:gd name="connsiteX5" fmla="*/ 2406279 w 2554994"/>
              <a:gd name="connsiteY5" fmla="*/ 3866672 h 3868903"/>
              <a:gd name="connsiteX6" fmla="*/ 0 w 2554994"/>
              <a:gd name="connsiteY6" fmla="*/ 2747661 h 3868903"/>
              <a:gd name="connsiteX0" fmla="*/ 0 w 2561568"/>
              <a:gd name="connsiteY0" fmla="*/ 2747661 h 3868903"/>
              <a:gd name="connsiteX1" fmla="*/ 733520 w 2561568"/>
              <a:gd name="connsiteY1" fmla="*/ 0 h 3868903"/>
              <a:gd name="connsiteX2" fmla="*/ 2438607 w 2561568"/>
              <a:gd name="connsiteY2" fmla="*/ 398426 h 3868903"/>
              <a:gd name="connsiteX3" fmla="*/ 2403858 w 2561568"/>
              <a:gd name="connsiteY3" fmla="*/ 2760742 h 3868903"/>
              <a:gd name="connsiteX4" fmla="*/ 1361693 w 2561568"/>
              <a:gd name="connsiteY4" fmla="*/ 2444933 h 3868903"/>
              <a:gd name="connsiteX5" fmla="*/ 2406279 w 2561568"/>
              <a:gd name="connsiteY5" fmla="*/ 3866672 h 3868903"/>
              <a:gd name="connsiteX6" fmla="*/ 0 w 2561568"/>
              <a:gd name="connsiteY6" fmla="*/ 2747661 h 3868903"/>
              <a:gd name="connsiteX0" fmla="*/ 0 w 2478271"/>
              <a:gd name="connsiteY0" fmla="*/ 2747661 h 3868903"/>
              <a:gd name="connsiteX1" fmla="*/ 733520 w 2478271"/>
              <a:gd name="connsiteY1" fmla="*/ 0 h 3868903"/>
              <a:gd name="connsiteX2" fmla="*/ 2438607 w 2478271"/>
              <a:gd name="connsiteY2" fmla="*/ 398426 h 3868903"/>
              <a:gd name="connsiteX3" fmla="*/ 2403858 w 2478271"/>
              <a:gd name="connsiteY3" fmla="*/ 2760742 h 3868903"/>
              <a:gd name="connsiteX4" fmla="*/ 1361693 w 2478271"/>
              <a:gd name="connsiteY4" fmla="*/ 2444933 h 3868903"/>
              <a:gd name="connsiteX5" fmla="*/ 2406279 w 2478271"/>
              <a:gd name="connsiteY5" fmla="*/ 3866672 h 3868903"/>
              <a:gd name="connsiteX6" fmla="*/ 0 w 2478271"/>
              <a:gd name="connsiteY6" fmla="*/ 2747661 h 3868903"/>
              <a:gd name="connsiteX0" fmla="*/ 0 w 2457316"/>
              <a:gd name="connsiteY0" fmla="*/ 2747661 h 3866737"/>
              <a:gd name="connsiteX1" fmla="*/ 733520 w 2457316"/>
              <a:gd name="connsiteY1" fmla="*/ 0 h 3866737"/>
              <a:gd name="connsiteX2" fmla="*/ 2438607 w 2457316"/>
              <a:gd name="connsiteY2" fmla="*/ 398426 h 3866737"/>
              <a:gd name="connsiteX3" fmla="*/ 2403858 w 2457316"/>
              <a:gd name="connsiteY3" fmla="*/ 2760742 h 3866737"/>
              <a:gd name="connsiteX4" fmla="*/ 1361693 w 2457316"/>
              <a:gd name="connsiteY4" fmla="*/ 2444933 h 3866737"/>
              <a:gd name="connsiteX5" fmla="*/ 1620656 w 2457316"/>
              <a:gd name="connsiteY5" fmla="*/ 2798637 h 3866737"/>
              <a:gd name="connsiteX6" fmla="*/ 2406279 w 2457316"/>
              <a:gd name="connsiteY6" fmla="*/ 3866672 h 3866737"/>
              <a:gd name="connsiteX7" fmla="*/ 0 w 2457316"/>
              <a:gd name="connsiteY7" fmla="*/ 2747661 h 3866737"/>
              <a:gd name="connsiteX0" fmla="*/ 0 w 2446692"/>
              <a:gd name="connsiteY0" fmla="*/ 2747661 h 3866727"/>
              <a:gd name="connsiteX1" fmla="*/ 733520 w 2446692"/>
              <a:gd name="connsiteY1" fmla="*/ 0 h 3866727"/>
              <a:gd name="connsiteX2" fmla="*/ 2438607 w 2446692"/>
              <a:gd name="connsiteY2" fmla="*/ 398426 h 3866727"/>
              <a:gd name="connsiteX3" fmla="*/ 2403858 w 2446692"/>
              <a:gd name="connsiteY3" fmla="*/ 2760742 h 3866727"/>
              <a:gd name="connsiteX4" fmla="*/ 1361693 w 2446692"/>
              <a:gd name="connsiteY4" fmla="*/ 2444933 h 3866727"/>
              <a:gd name="connsiteX5" fmla="*/ 1336429 w 2446692"/>
              <a:gd name="connsiteY5" fmla="*/ 2647051 h 3866727"/>
              <a:gd name="connsiteX6" fmla="*/ 2406279 w 2446692"/>
              <a:gd name="connsiteY6" fmla="*/ 3866672 h 3866727"/>
              <a:gd name="connsiteX7" fmla="*/ 0 w 2446692"/>
              <a:gd name="connsiteY7" fmla="*/ 2747661 h 3866727"/>
              <a:gd name="connsiteX0" fmla="*/ 0 w 2446692"/>
              <a:gd name="connsiteY0" fmla="*/ 2747661 h 3866727"/>
              <a:gd name="connsiteX1" fmla="*/ 733520 w 2446692"/>
              <a:gd name="connsiteY1" fmla="*/ 0 h 3866727"/>
              <a:gd name="connsiteX2" fmla="*/ 2438607 w 2446692"/>
              <a:gd name="connsiteY2" fmla="*/ 398426 h 3866727"/>
              <a:gd name="connsiteX3" fmla="*/ 2403858 w 2446692"/>
              <a:gd name="connsiteY3" fmla="*/ 2760742 h 3866727"/>
              <a:gd name="connsiteX4" fmla="*/ 1361693 w 2446692"/>
              <a:gd name="connsiteY4" fmla="*/ 2444933 h 3866727"/>
              <a:gd name="connsiteX5" fmla="*/ 1336429 w 2446692"/>
              <a:gd name="connsiteY5" fmla="*/ 2647051 h 3866727"/>
              <a:gd name="connsiteX6" fmla="*/ 2406279 w 2446692"/>
              <a:gd name="connsiteY6" fmla="*/ 3866672 h 3866727"/>
              <a:gd name="connsiteX7" fmla="*/ 0 w 2446692"/>
              <a:gd name="connsiteY7" fmla="*/ 2747661 h 3866727"/>
              <a:gd name="connsiteX0" fmla="*/ 0 w 2446692"/>
              <a:gd name="connsiteY0" fmla="*/ 2747661 h 3866727"/>
              <a:gd name="connsiteX1" fmla="*/ 733520 w 2446692"/>
              <a:gd name="connsiteY1" fmla="*/ 0 h 3866727"/>
              <a:gd name="connsiteX2" fmla="*/ 2438607 w 2446692"/>
              <a:gd name="connsiteY2" fmla="*/ 398426 h 3866727"/>
              <a:gd name="connsiteX3" fmla="*/ 2403858 w 2446692"/>
              <a:gd name="connsiteY3" fmla="*/ 2760742 h 3866727"/>
              <a:gd name="connsiteX4" fmla="*/ 1361693 w 2446692"/>
              <a:gd name="connsiteY4" fmla="*/ 2444933 h 3866727"/>
              <a:gd name="connsiteX5" fmla="*/ 1336429 w 2446692"/>
              <a:gd name="connsiteY5" fmla="*/ 2647051 h 3866727"/>
              <a:gd name="connsiteX6" fmla="*/ 2406279 w 2446692"/>
              <a:gd name="connsiteY6" fmla="*/ 3866672 h 3866727"/>
              <a:gd name="connsiteX7" fmla="*/ 0 w 2446692"/>
              <a:gd name="connsiteY7" fmla="*/ 2747661 h 3866727"/>
              <a:gd name="connsiteX0" fmla="*/ 0 w 2446692"/>
              <a:gd name="connsiteY0" fmla="*/ 2747661 h 3866727"/>
              <a:gd name="connsiteX1" fmla="*/ 733520 w 2446692"/>
              <a:gd name="connsiteY1" fmla="*/ 0 h 3866727"/>
              <a:gd name="connsiteX2" fmla="*/ 2438607 w 2446692"/>
              <a:gd name="connsiteY2" fmla="*/ 398426 h 3866727"/>
              <a:gd name="connsiteX3" fmla="*/ 2403858 w 2446692"/>
              <a:gd name="connsiteY3" fmla="*/ 2760742 h 3866727"/>
              <a:gd name="connsiteX4" fmla="*/ 1361693 w 2446692"/>
              <a:gd name="connsiteY4" fmla="*/ 2444933 h 3866727"/>
              <a:gd name="connsiteX5" fmla="*/ 1336429 w 2446692"/>
              <a:gd name="connsiteY5" fmla="*/ 2647051 h 3866727"/>
              <a:gd name="connsiteX6" fmla="*/ 2406279 w 2446692"/>
              <a:gd name="connsiteY6" fmla="*/ 3866672 h 3866727"/>
              <a:gd name="connsiteX7" fmla="*/ 0 w 2446692"/>
              <a:gd name="connsiteY7" fmla="*/ 2747661 h 3866727"/>
              <a:gd name="connsiteX0" fmla="*/ 0 w 2438607"/>
              <a:gd name="connsiteY0" fmla="*/ 2747661 h 2760742"/>
              <a:gd name="connsiteX1" fmla="*/ 733520 w 2438607"/>
              <a:gd name="connsiteY1" fmla="*/ 0 h 2760742"/>
              <a:gd name="connsiteX2" fmla="*/ 2438607 w 2438607"/>
              <a:gd name="connsiteY2" fmla="*/ 398426 h 2760742"/>
              <a:gd name="connsiteX3" fmla="*/ 2403858 w 2438607"/>
              <a:gd name="connsiteY3" fmla="*/ 2760742 h 2760742"/>
              <a:gd name="connsiteX4" fmla="*/ 1361693 w 2438607"/>
              <a:gd name="connsiteY4" fmla="*/ 2444933 h 2760742"/>
              <a:gd name="connsiteX5" fmla="*/ 1336429 w 2438607"/>
              <a:gd name="connsiteY5" fmla="*/ 2647051 h 2760742"/>
              <a:gd name="connsiteX6" fmla="*/ 423010 w 2438607"/>
              <a:gd name="connsiteY6" fmla="*/ 2281319 h 2760742"/>
              <a:gd name="connsiteX7" fmla="*/ 0 w 2438607"/>
              <a:gd name="connsiteY7" fmla="*/ 2747661 h 2760742"/>
              <a:gd name="connsiteX0" fmla="*/ 0 w 2438607"/>
              <a:gd name="connsiteY0" fmla="*/ 2747661 h 2760742"/>
              <a:gd name="connsiteX1" fmla="*/ 733520 w 2438607"/>
              <a:gd name="connsiteY1" fmla="*/ 0 h 2760742"/>
              <a:gd name="connsiteX2" fmla="*/ 2438607 w 2438607"/>
              <a:gd name="connsiteY2" fmla="*/ 398426 h 2760742"/>
              <a:gd name="connsiteX3" fmla="*/ 2403858 w 2438607"/>
              <a:gd name="connsiteY3" fmla="*/ 2760742 h 2760742"/>
              <a:gd name="connsiteX4" fmla="*/ 1361693 w 2438607"/>
              <a:gd name="connsiteY4" fmla="*/ 2444933 h 2760742"/>
              <a:gd name="connsiteX5" fmla="*/ 1336429 w 2438607"/>
              <a:gd name="connsiteY5" fmla="*/ 2647051 h 2760742"/>
              <a:gd name="connsiteX6" fmla="*/ 423010 w 2438607"/>
              <a:gd name="connsiteY6" fmla="*/ 2281319 h 2760742"/>
              <a:gd name="connsiteX7" fmla="*/ 0 w 2438607"/>
              <a:gd name="connsiteY7" fmla="*/ 2747661 h 2760742"/>
              <a:gd name="connsiteX0" fmla="*/ 0 w 2438607"/>
              <a:gd name="connsiteY0" fmla="*/ 2747661 h 2760742"/>
              <a:gd name="connsiteX1" fmla="*/ 733520 w 2438607"/>
              <a:gd name="connsiteY1" fmla="*/ 0 h 2760742"/>
              <a:gd name="connsiteX2" fmla="*/ 2438607 w 2438607"/>
              <a:gd name="connsiteY2" fmla="*/ 398426 h 2760742"/>
              <a:gd name="connsiteX3" fmla="*/ 2403858 w 2438607"/>
              <a:gd name="connsiteY3" fmla="*/ 2760742 h 2760742"/>
              <a:gd name="connsiteX4" fmla="*/ 1361693 w 2438607"/>
              <a:gd name="connsiteY4" fmla="*/ 2444933 h 2760742"/>
              <a:gd name="connsiteX5" fmla="*/ 1336429 w 2438607"/>
              <a:gd name="connsiteY5" fmla="*/ 2647051 h 2760742"/>
              <a:gd name="connsiteX6" fmla="*/ 423010 w 2438607"/>
              <a:gd name="connsiteY6" fmla="*/ 2281319 h 2760742"/>
              <a:gd name="connsiteX7" fmla="*/ 0 w 2438607"/>
              <a:gd name="connsiteY7" fmla="*/ 2747661 h 2760742"/>
              <a:gd name="connsiteX0" fmla="*/ 19119 w 2015597"/>
              <a:gd name="connsiteY0" fmla="*/ 1339160 h 2760742"/>
              <a:gd name="connsiteX1" fmla="*/ 310510 w 2015597"/>
              <a:gd name="connsiteY1" fmla="*/ 0 h 2760742"/>
              <a:gd name="connsiteX2" fmla="*/ 2015597 w 2015597"/>
              <a:gd name="connsiteY2" fmla="*/ 398426 h 2760742"/>
              <a:gd name="connsiteX3" fmla="*/ 1980848 w 2015597"/>
              <a:gd name="connsiteY3" fmla="*/ 2760742 h 2760742"/>
              <a:gd name="connsiteX4" fmla="*/ 938683 w 2015597"/>
              <a:gd name="connsiteY4" fmla="*/ 2444933 h 2760742"/>
              <a:gd name="connsiteX5" fmla="*/ 913419 w 2015597"/>
              <a:gd name="connsiteY5" fmla="*/ 2647051 h 2760742"/>
              <a:gd name="connsiteX6" fmla="*/ 0 w 2015597"/>
              <a:gd name="connsiteY6" fmla="*/ 2281319 h 2760742"/>
              <a:gd name="connsiteX7" fmla="*/ 19119 w 2015597"/>
              <a:gd name="connsiteY7" fmla="*/ 1339160 h 2760742"/>
              <a:gd name="connsiteX0" fmla="*/ 19119 w 2015597"/>
              <a:gd name="connsiteY0" fmla="*/ 1339160 h 2804612"/>
              <a:gd name="connsiteX1" fmla="*/ 310510 w 2015597"/>
              <a:gd name="connsiteY1" fmla="*/ 0 h 2804612"/>
              <a:gd name="connsiteX2" fmla="*/ 2015597 w 2015597"/>
              <a:gd name="connsiteY2" fmla="*/ 398426 h 2804612"/>
              <a:gd name="connsiteX3" fmla="*/ 1986331 w 2015597"/>
              <a:gd name="connsiteY3" fmla="*/ 2804612 h 2804612"/>
              <a:gd name="connsiteX4" fmla="*/ 938683 w 2015597"/>
              <a:gd name="connsiteY4" fmla="*/ 2444933 h 2804612"/>
              <a:gd name="connsiteX5" fmla="*/ 913419 w 2015597"/>
              <a:gd name="connsiteY5" fmla="*/ 2647051 h 2804612"/>
              <a:gd name="connsiteX6" fmla="*/ 0 w 2015597"/>
              <a:gd name="connsiteY6" fmla="*/ 2281319 h 2804612"/>
              <a:gd name="connsiteX7" fmla="*/ 19119 w 2015597"/>
              <a:gd name="connsiteY7" fmla="*/ 1339160 h 2804612"/>
              <a:gd name="connsiteX0" fmla="*/ 19119 w 2015597"/>
              <a:gd name="connsiteY0" fmla="*/ 1339160 h 2804612"/>
              <a:gd name="connsiteX1" fmla="*/ 310510 w 2015597"/>
              <a:gd name="connsiteY1" fmla="*/ 0 h 2804612"/>
              <a:gd name="connsiteX2" fmla="*/ 2015597 w 2015597"/>
              <a:gd name="connsiteY2" fmla="*/ 398426 h 2804612"/>
              <a:gd name="connsiteX3" fmla="*/ 1986331 w 2015597"/>
              <a:gd name="connsiteY3" fmla="*/ 2804612 h 2804612"/>
              <a:gd name="connsiteX4" fmla="*/ 938683 w 2015597"/>
              <a:gd name="connsiteY4" fmla="*/ 2444933 h 2804612"/>
              <a:gd name="connsiteX5" fmla="*/ 913419 w 2015597"/>
              <a:gd name="connsiteY5" fmla="*/ 2647051 h 2804612"/>
              <a:gd name="connsiteX6" fmla="*/ 0 w 2015597"/>
              <a:gd name="connsiteY6" fmla="*/ 2281319 h 2804612"/>
              <a:gd name="connsiteX7" fmla="*/ 19119 w 2015597"/>
              <a:gd name="connsiteY7" fmla="*/ 1339160 h 2804612"/>
              <a:gd name="connsiteX0" fmla="*/ 19119 w 2015597"/>
              <a:gd name="connsiteY0" fmla="*/ 1339160 h 2804612"/>
              <a:gd name="connsiteX1" fmla="*/ 310510 w 2015597"/>
              <a:gd name="connsiteY1" fmla="*/ 0 h 2804612"/>
              <a:gd name="connsiteX2" fmla="*/ 2015597 w 2015597"/>
              <a:gd name="connsiteY2" fmla="*/ 398426 h 2804612"/>
              <a:gd name="connsiteX3" fmla="*/ 1986331 w 2015597"/>
              <a:gd name="connsiteY3" fmla="*/ 2804612 h 2804612"/>
              <a:gd name="connsiteX4" fmla="*/ 923733 w 2015597"/>
              <a:gd name="connsiteY4" fmla="*/ 2424997 h 2804612"/>
              <a:gd name="connsiteX5" fmla="*/ 913419 w 2015597"/>
              <a:gd name="connsiteY5" fmla="*/ 2647051 h 2804612"/>
              <a:gd name="connsiteX6" fmla="*/ 0 w 2015597"/>
              <a:gd name="connsiteY6" fmla="*/ 2281319 h 2804612"/>
              <a:gd name="connsiteX7" fmla="*/ 19119 w 2015597"/>
              <a:gd name="connsiteY7" fmla="*/ 1339160 h 280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5597" h="2804612">
                <a:moveTo>
                  <a:pt x="19119" y="1339160"/>
                </a:moveTo>
                <a:lnTo>
                  <a:pt x="310510" y="0"/>
                </a:lnTo>
                <a:cubicBezTo>
                  <a:pt x="2021158" y="400724"/>
                  <a:pt x="317582" y="-2298"/>
                  <a:pt x="2015597" y="398426"/>
                </a:cubicBezTo>
                <a:cubicBezTo>
                  <a:pt x="1971863" y="2759710"/>
                  <a:pt x="2023299" y="451735"/>
                  <a:pt x="1986331" y="2804612"/>
                </a:cubicBezTo>
                <a:cubicBezTo>
                  <a:pt x="934558" y="2410380"/>
                  <a:pt x="1965494" y="2758601"/>
                  <a:pt x="923733" y="2424997"/>
                </a:cubicBezTo>
                <a:cubicBezTo>
                  <a:pt x="913205" y="2646063"/>
                  <a:pt x="941437" y="2447991"/>
                  <a:pt x="913419" y="2647051"/>
                </a:cubicBezTo>
                <a:cubicBezTo>
                  <a:pt x="1141" y="2277656"/>
                  <a:pt x="914357" y="2656149"/>
                  <a:pt x="0" y="2281319"/>
                </a:cubicBezTo>
                <a:lnTo>
                  <a:pt x="19119" y="1339160"/>
                </a:ln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
            <a:extLst>
              <a:ext uri="{FF2B5EF4-FFF2-40B4-BE49-F238E27FC236}">
                <a16:creationId xmlns:a16="http://schemas.microsoft.com/office/drawing/2014/main" id="{0E893145-87E4-44F1-84E3-8086B8F837E1}"/>
              </a:ext>
            </a:extLst>
          </p:cNvPr>
          <p:cNvSpPr/>
          <p:nvPr/>
        </p:nvSpPr>
        <p:spPr>
          <a:xfrm>
            <a:off x="7472933" y="4034116"/>
            <a:ext cx="793516" cy="169513"/>
          </a:xfrm>
          <a:custGeom>
            <a:avLst/>
            <a:gdLst>
              <a:gd name="connsiteX0" fmla="*/ 0 w 1158844"/>
              <a:gd name="connsiteY0" fmla="*/ 0 h 1593409"/>
              <a:gd name="connsiteX1" fmla="*/ 1158844 w 1158844"/>
              <a:gd name="connsiteY1" fmla="*/ 0 h 1593409"/>
              <a:gd name="connsiteX2" fmla="*/ 1158844 w 1158844"/>
              <a:gd name="connsiteY2" fmla="*/ 1593409 h 1593409"/>
              <a:gd name="connsiteX3" fmla="*/ 0 w 1158844"/>
              <a:gd name="connsiteY3" fmla="*/ 1593409 h 1593409"/>
              <a:gd name="connsiteX4" fmla="*/ 0 w 1158844"/>
              <a:gd name="connsiteY4" fmla="*/ 0 h 1593409"/>
              <a:gd name="connsiteX0" fmla="*/ 0 w 1158844"/>
              <a:gd name="connsiteY0" fmla="*/ 0 h 1593409"/>
              <a:gd name="connsiteX1" fmla="*/ 1158844 w 1158844"/>
              <a:gd name="connsiteY1" fmla="*/ 0 h 1593409"/>
              <a:gd name="connsiteX2" fmla="*/ 1158844 w 1158844"/>
              <a:gd name="connsiteY2" fmla="*/ 1593409 h 1593409"/>
              <a:gd name="connsiteX3" fmla="*/ 688064 w 1158844"/>
              <a:gd name="connsiteY3" fmla="*/ 841972 h 1593409"/>
              <a:gd name="connsiteX4" fmla="*/ 0 w 1158844"/>
              <a:gd name="connsiteY4" fmla="*/ 0 h 1593409"/>
              <a:gd name="connsiteX0" fmla="*/ 0 w 1421394"/>
              <a:gd name="connsiteY0" fmla="*/ 579422 h 1593409"/>
              <a:gd name="connsiteX1" fmla="*/ 1421394 w 1421394"/>
              <a:gd name="connsiteY1" fmla="*/ 0 h 1593409"/>
              <a:gd name="connsiteX2" fmla="*/ 1421394 w 1421394"/>
              <a:gd name="connsiteY2" fmla="*/ 1593409 h 1593409"/>
              <a:gd name="connsiteX3" fmla="*/ 950614 w 1421394"/>
              <a:gd name="connsiteY3" fmla="*/ 841972 h 1593409"/>
              <a:gd name="connsiteX4" fmla="*/ 0 w 1421394"/>
              <a:gd name="connsiteY4" fmla="*/ 579422 h 1593409"/>
              <a:gd name="connsiteX0" fmla="*/ 0 w 1439501"/>
              <a:gd name="connsiteY0" fmla="*/ 289711 h 1303698"/>
              <a:gd name="connsiteX1" fmla="*/ 1439501 w 1439501"/>
              <a:gd name="connsiteY1" fmla="*/ 0 h 1303698"/>
              <a:gd name="connsiteX2" fmla="*/ 1421394 w 1439501"/>
              <a:gd name="connsiteY2" fmla="*/ 1303698 h 1303698"/>
              <a:gd name="connsiteX3" fmla="*/ 950614 w 1439501"/>
              <a:gd name="connsiteY3" fmla="*/ 552261 h 1303698"/>
              <a:gd name="connsiteX4" fmla="*/ 0 w 1439501"/>
              <a:gd name="connsiteY4" fmla="*/ 289711 h 1303698"/>
              <a:gd name="connsiteX0" fmla="*/ 0 w 2381061"/>
              <a:gd name="connsiteY0" fmla="*/ 289711 h 552261"/>
              <a:gd name="connsiteX1" fmla="*/ 1439501 w 2381061"/>
              <a:gd name="connsiteY1" fmla="*/ 0 h 552261"/>
              <a:gd name="connsiteX2" fmla="*/ 2381061 w 2381061"/>
              <a:gd name="connsiteY2" fmla="*/ 235389 h 552261"/>
              <a:gd name="connsiteX3" fmla="*/ 950614 w 2381061"/>
              <a:gd name="connsiteY3" fmla="*/ 552261 h 552261"/>
              <a:gd name="connsiteX4" fmla="*/ 0 w 2381061"/>
              <a:gd name="connsiteY4" fmla="*/ 289711 h 552261"/>
              <a:gd name="connsiteX0" fmla="*/ 0 w 2418768"/>
              <a:gd name="connsiteY0" fmla="*/ 299138 h 552261"/>
              <a:gd name="connsiteX1" fmla="*/ 1477208 w 2418768"/>
              <a:gd name="connsiteY1" fmla="*/ 0 h 552261"/>
              <a:gd name="connsiteX2" fmla="*/ 2418768 w 2418768"/>
              <a:gd name="connsiteY2" fmla="*/ 235389 h 552261"/>
              <a:gd name="connsiteX3" fmla="*/ 988321 w 2418768"/>
              <a:gd name="connsiteY3" fmla="*/ 552261 h 552261"/>
              <a:gd name="connsiteX4" fmla="*/ 0 w 2418768"/>
              <a:gd name="connsiteY4" fmla="*/ 299138 h 552261"/>
              <a:gd name="connsiteX0" fmla="*/ 0 w 2418768"/>
              <a:gd name="connsiteY0" fmla="*/ 299138 h 536550"/>
              <a:gd name="connsiteX1" fmla="*/ 1477208 w 2418768"/>
              <a:gd name="connsiteY1" fmla="*/ 0 h 536550"/>
              <a:gd name="connsiteX2" fmla="*/ 2418768 w 2418768"/>
              <a:gd name="connsiteY2" fmla="*/ 235389 h 536550"/>
              <a:gd name="connsiteX3" fmla="*/ 997748 w 2418768"/>
              <a:gd name="connsiteY3" fmla="*/ 536550 h 536550"/>
              <a:gd name="connsiteX4" fmla="*/ 0 w 2418768"/>
              <a:gd name="connsiteY4" fmla="*/ 299138 h 536550"/>
              <a:gd name="connsiteX0" fmla="*/ 0 w 2418768"/>
              <a:gd name="connsiteY0" fmla="*/ 302280 h 539692"/>
              <a:gd name="connsiteX1" fmla="*/ 1404936 w 2418768"/>
              <a:gd name="connsiteY1" fmla="*/ 0 h 539692"/>
              <a:gd name="connsiteX2" fmla="*/ 2418768 w 2418768"/>
              <a:gd name="connsiteY2" fmla="*/ 238531 h 539692"/>
              <a:gd name="connsiteX3" fmla="*/ 997748 w 2418768"/>
              <a:gd name="connsiteY3" fmla="*/ 539692 h 539692"/>
              <a:gd name="connsiteX4" fmla="*/ 0 w 2418768"/>
              <a:gd name="connsiteY4" fmla="*/ 302280 h 539692"/>
              <a:gd name="connsiteX0" fmla="*/ 0 w 2459618"/>
              <a:gd name="connsiteY0" fmla="*/ 311706 h 539692"/>
              <a:gd name="connsiteX1" fmla="*/ 1445786 w 2459618"/>
              <a:gd name="connsiteY1" fmla="*/ 0 h 539692"/>
              <a:gd name="connsiteX2" fmla="*/ 2459618 w 2459618"/>
              <a:gd name="connsiteY2" fmla="*/ 238531 h 539692"/>
              <a:gd name="connsiteX3" fmla="*/ 1038598 w 2459618"/>
              <a:gd name="connsiteY3" fmla="*/ 539692 h 539692"/>
              <a:gd name="connsiteX4" fmla="*/ 0 w 2459618"/>
              <a:gd name="connsiteY4" fmla="*/ 311706 h 539692"/>
              <a:gd name="connsiteX0" fmla="*/ 0 w 2683354"/>
              <a:gd name="connsiteY0" fmla="*/ 311706 h 938923"/>
              <a:gd name="connsiteX1" fmla="*/ 1445786 w 2683354"/>
              <a:gd name="connsiteY1" fmla="*/ 0 h 938923"/>
              <a:gd name="connsiteX2" fmla="*/ 2683354 w 2683354"/>
              <a:gd name="connsiteY2" fmla="*/ 938923 h 938923"/>
              <a:gd name="connsiteX3" fmla="*/ 1038598 w 2683354"/>
              <a:gd name="connsiteY3" fmla="*/ 539692 h 938923"/>
              <a:gd name="connsiteX4" fmla="*/ 0 w 2683354"/>
              <a:gd name="connsiteY4" fmla="*/ 311706 h 938923"/>
              <a:gd name="connsiteX0" fmla="*/ 0 w 2683354"/>
              <a:gd name="connsiteY0" fmla="*/ 311706 h 2514407"/>
              <a:gd name="connsiteX1" fmla="*/ 1445786 w 2683354"/>
              <a:gd name="connsiteY1" fmla="*/ 0 h 2514407"/>
              <a:gd name="connsiteX2" fmla="*/ 2683354 w 2683354"/>
              <a:gd name="connsiteY2" fmla="*/ 938923 h 2514407"/>
              <a:gd name="connsiteX3" fmla="*/ 2682573 w 2683354"/>
              <a:gd name="connsiteY3" fmla="*/ 2514407 h 2514407"/>
              <a:gd name="connsiteX4" fmla="*/ 0 w 2683354"/>
              <a:gd name="connsiteY4" fmla="*/ 311706 h 2514407"/>
              <a:gd name="connsiteX0" fmla="*/ 0 w 2381796"/>
              <a:gd name="connsiteY0" fmla="*/ 1420659 h 2514407"/>
              <a:gd name="connsiteX1" fmla="*/ 1144228 w 2381796"/>
              <a:gd name="connsiteY1" fmla="*/ 0 h 2514407"/>
              <a:gd name="connsiteX2" fmla="*/ 2381796 w 2381796"/>
              <a:gd name="connsiteY2" fmla="*/ 938923 h 2514407"/>
              <a:gd name="connsiteX3" fmla="*/ 2381015 w 2381796"/>
              <a:gd name="connsiteY3" fmla="*/ 2514407 h 2514407"/>
              <a:gd name="connsiteX4" fmla="*/ 0 w 2381796"/>
              <a:gd name="connsiteY4" fmla="*/ 1420659 h 2514407"/>
              <a:gd name="connsiteX0" fmla="*/ 0 w 2381796"/>
              <a:gd name="connsiteY0" fmla="*/ 1342838 h 2436586"/>
              <a:gd name="connsiteX1" fmla="*/ 35275 w 2381796"/>
              <a:gd name="connsiteY1" fmla="*/ 0 h 2436586"/>
              <a:gd name="connsiteX2" fmla="*/ 2381796 w 2381796"/>
              <a:gd name="connsiteY2" fmla="*/ 861102 h 2436586"/>
              <a:gd name="connsiteX3" fmla="*/ 2381015 w 2381796"/>
              <a:gd name="connsiteY3" fmla="*/ 2436586 h 2436586"/>
              <a:gd name="connsiteX4" fmla="*/ 0 w 2381796"/>
              <a:gd name="connsiteY4" fmla="*/ 1342838 h 2436586"/>
              <a:gd name="connsiteX0" fmla="*/ 81456 w 2463252"/>
              <a:gd name="connsiteY0" fmla="*/ 982915 h 2076663"/>
              <a:gd name="connsiteX1" fmla="*/ 0 w 2463252"/>
              <a:gd name="connsiteY1" fmla="*/ 0 h 2076663"/>
              <a:gd name="connsiteX2" fmla="*/ 2463252 w 2463252"/>
              <a:gd name="connsiteY2" fmla="*/ 501179 h 2076663"/>
              <a:gd name="connsiteX3" fmla="*/ 2462471 w 2463252"/>
              <a:gd name="connsiteY3" fmla="*/ 2076663 h 2076663"/>
              <a:gd name="connsiteX4" fmla="*/ 81456 w 2463252"/>
              <a:gd name="connsiteY4" fmla="*/ 982915 h 2076663"/>
              <a:gd name="connsiteX0" fmla="*/ 81456 w 2462471"/>
              <a:gd name="connsiteY0" fmla="*/ 1152944 h 2246692"/>
              <a:gd name="connsiteX1" fmla="*/ 0 w 2462471"/>
              <a:gd name="connsiteY1" fmla="*/ 170029 h 2246692"/>
              <a:gd name="connsiteX2" fmla="*/ 517720 w 2462471"/>
              <a:gd name="connsiteY2" fmla="*/ 0 h 2246692"/>
              <a:gd name="connsiteX3" fmla="*/ 2462471 w 2462471"/>
              <a:gd name="connsiteY3" fmla="*/ 2246692 h 2246692"/>
              <a:gd name="connsiteX4" fmla="*/ 81456 w 2462471"/>
              <a:gd name="connsiteY4" fmla="*/ 1152944 h 2246692"/>
              <a:gd name="connsiteX0" fmla="*/ 81456 w 2462471"/>
              <a:gd name="connsiteY0" fmla="*/ 982915 h 2076663"/>
              <a:gd name="connsiteX1" fmla="*/ 0 w 2462471"/>
              <a:gd name="connsiteY1" fmla="*/ 0 h 2076663"/>
              <a:gd name="connsiteX2" fmla="*/ 2462471 w 2462471"/>
              <a:gd name="connsiteY2" fmla="*/ 2076663 h 2076663"/>
              <a:gd name="connsiteX3" fmla="*/ 81456 w 2462471"/>
              <a:gd name="connsiteY3" fmla="*/ 982915 h 2076663"/>
              <a:gd name="connsiteX0" fmla="*/ 81456 w 2462471"/>
              <a:gd name="connsiteY0" fmla="*/ 982915 h 2076663"/>
              <a:gd name="connsiteX1" fmla="*/ 0 w 2462471"/>
              <a:gd name="connsiteY1" fmla="*/ 0 h 2076663"/>
              <a:gd name="connsiteX2" fmla="*/ 668644 w 2462471"/>
              <a:gd name="connsiteY2" fmla="*/ 578603 h 2076663"/>
              <a:gd name="connsiteX3" fmla="*/ 2462471 w 2462471"/>
              <a:gd name="connsiteY3" fmla="*/ 2076663 h 2076663"/>
              <a:gd name="connsiteX4" fmla="*/ 81456 w 2462471"/>
              <a:gd name="connsiteY4" fmla="*/ 982915 h 2076663"/>
              <a:gd name="connsiteX0" fmla="*/ 81456 w 2462471"/>
              <a:gd name="connsiteY0" fmla="*/ 1124159 h 2217907"/>
              <a:gd name="connsiteX1" fmla="*/ 0 w 2462471"/>
              <a:gd name="connsiteY1" fmla="*/ 141244 h 2217907"/>
              <a:gd name="connsiteX2" fmla="*/ 522729 w 2462471"/>
              <a:gd name="connsiteY2" fmla="*/ 0 h 2217907"/>
              <a:gd name="connsiteX3" fmla="*/ 2462471 w 2462471"/>
              <a:gd name="connsiteY3" fmla="*/ 2217907 h 2217907"/>
              <a:gd name="connsiteX4" fmla="*/ 81456 w 2462471"/>
              <a:gd name="connsiteY4" fmla="*/ 1124159 h 2217907"/>
              <a:gd name="connsiteX0" fmla="*/ 81456 w 546122"/>
              <a:gd name="connsiteY0" fmla="*/ 1124159 h 1527243"/>
              <a:gd name="connsiteX1" fmla="*/ 0 w 546122"/>
              <a:gd name="connsiteY1" fmla="*/ 141244 h 1527243"/>
              <a:gd name="connsiteX2" fmla="*/ 522729 w 546122"/>
              <a:gd name="connsiteY2" fmla="*/ 0 h 1527243"/>
              <a:gd name="connsiteX3" fmla="*/ 546122 w 546122"/>
              <a:gd name="connsiteY3" fmla="*/ 1527243 h 1527243"/>
              <a:gd name="connsiteX4" fmla="*/ 81456 w 546122"/>
              <a:gd name="connsiteY4" fmla="*/ 1124159 h 1527243"/>
              <a:gd name="connsiteX0" fmla="*/ 3635 w 546122"/>
              <a:gd name="connsiteY0" fmla="*/ 1756457 h 1756457"/>
              <a:gd name="connsiteX1" fmla="*/ 0 w 546122"/>
              <a:gd name="connsiteY1" fmla="*/ 141244 h 1756457"/>
              <a:gd name="connsiteX2" fmla="*/ 522729 w 546122"/>
              <a:gd name="connsiteY2" fmla="*/ 0 h 1756457"/>
              <a:gd name="connsiteX3" fmla="*/ 546122 w 546122"/>
              <a:gd name="connsiteY3" fmla="*/ 1527243 h 1756457"/>
              <a:gd name="connsiteX4" fmla="*/ 3635 w 546122"/>
              <a:gd name="connsiteY4" fmla="*/ 1756457 h 1756457"/>
              <a:gd name="connsiteX0" fmla="*/ 3635 w 561640"/>
              <a:gd name="connsiteY0" fmla="*/ 1775913 h 1775913"/>
              <a:gd name="connsiteX1" fmla="*/ 0 w 561640"/>
              <a:gd name="connsiteY1" fmla="*/ 160700 h 1775913"/>
              <a:gd name="connsiteX2" fmla="*/ 561640 w 561640"/>
              <a:gd name="connsiteY2" fmla="*/ 0 h 1775913"/>
              <a:gd name="connsiteX3" fmla="*/ 546122 w 561640"/>
              <a:gd name="connsiteY3" fmla="*/ 1546699 h 1775913"/>
              <a:gd name="connsiteX4" fmla="*/ 3635 w 561640"/>
              <a:gd name="connsiteY4" fmla="*/ 1775913 h 1775913"/>
              <a:gd name="connsiteX0" fmla="*/ 3635 w 584020"/>
              <a:gd name="connsiteY0" fmla="*/ 1775913 h 1775913"/>
              <a:gd name="connsiteX1" fmla="*/ 0 w 584020"/>
              <a:gd name="connsiteY1" fmla="*/ 160700 h 1775913"/>
              <a:gd name="connsiteX2" fmla="*/ 561640 w 584020"/>
              <a:gd name="connsiteY2" fmla="*/ 0 h 1775913"/>
              <a:gd name="connsiteX3" fmla="*/ 584020 w 584020"/>
              <a:gd name="connsiteY3" fmla="*/ 1578282 h 1775913"/>
              <a:gd name="connsiteX4" fmla="*/ 3635 w 584020"/>
              <a:gd name="connsiteY4" fmla="*/ 1775913 h 1775913"/>
              <a:gd name="connsiteX0" fmla="*/ 16266 w 584020"/>
              <a:gd name="connsiteY0" fmla="*/ 1769596 h 1769596"/>
              <a:gd name="connsiteX1" fmla="*/ 0 w 584020"/>
              <a:gd name="connsiteY1" fmla="*/ 160700 h 1769596"/>
              <a:gd name="connsiteX2" fmla="*/ 561640 w 584020"/>
              <a:gd name="connsiteY2" fmla="*/ 0 h 1769596"/>
              <a:gd name="connsiteX3" fmla="*/ 584020 w 584020"/>
              <a:gd name="connsiteY3" fmla="*/ 1578282 h 1769596"/>
              <a:gd name="connsiteX4" fmla="*/ 16266 w 584020"/>
              <a:gd name="connsiteY4" fmla="*/ 1769596 h 1769596"/>
              <a:gd name="connsiteX0" fmla="*/ 92 w 567846"/>
              <a:gd name="connsiteY0" fmla="*/ 1855225 h 1855225"/>
              <a:gd name="connsiteX1" fmla="*/ 9092 w 567846"/>
              <a:gd name="connsiteY1" fmla="*/ 0 h 1855225"/>
              <a:gd name="connsiteX2" fmla="*/ 545466 w 567846"/>
              <a:gd name="connsiteY2" fmla="*/ 85629 h 1855225"/>
              <a:gd name="connsiteX3" fmla="*/ 567846 w 567846"/>
              <a:gd name="connsiteY3" fmla="*/ 1663911 h 1855225"/>
              <a:gd name="connsiteX4" fmla="*/ 92 w 567846"/>
              <a:gd name="connsiteY4" fmla="*/ 1855225 h 1855225"/>
              <a:gd name="connsiteX0" fmla="*/ 92 w 577047"/>
              <a:gd name="connsiteY0" fmla="*/ 1996978 h 1996978"/>
              <a:gd name="connsiteX1" fmla="*/ 9092 w 577047"/>
              <a:gd name="connsiteY1" fmla="*/ 141753 h 1996978"/>
              <a:gd name="connsiteX2" fmla="*/ 577047 w 577047"/>
              <a:gd name="connsiteY2" fmla="*/ 0 h 1996978"/>
              <a:gd name="connsiteX3" fmla="*/ 567846 w 577047"/>
              <a:gd name="connsiteY3" fmla="*/ 1805664 h 1996978"/>
              <a:gd name="connsiteX4" fmla="*/ 92 w 577047"/>
              <a:gd name="connsiteY4" fmla="*/ 1996978 h 1996978"/>
              <a:gd name="connsiteX0" fmla="*/ 92 w 1035240"/>
              <a:gd name="connsiteY0" fmla="*/ 1996978 h 1996978"/>
              <a:gd name="connsiteX1" fmla="*/ 9092 w 1035240"/>
              <a:gd name="connsiteY1" fmla="*/ 141753 h 1996978"/>
              <a:gd name="connsiteX2" fmla="*/ 577047 w 1035240"/>
              <a:gd name="connsiteY2" fmla="*/ 0 h 1996978"/>
              <a:gd name="connsiteX3" fmla="*/ 1035240 w 1035240"/>
              <a:gd name="connsiteY3" fmla="*/ 283473 h 1996978"/>
              <a:gd name="connsiteX4" fmla="*/ 92 w 1035240"/>
              <a:gd name="connsiteY4" fmla="*/ 1996978 h 1996978"/>
              <a:gd name="connsiteX0" fmla="*/ 553137 w 1026148"/>
              <a:gd name="connsiteY0" fmla="*/ 430574 h 430574"/>
              <a:gd name="connsiteX1" fmla="*/ 0 w 1026148"/>
              <a:gd name="connsiteY1" fmla="*/ 141753 h 430574"/>
              <a:gd name="connsiteX2" fmla="*/ 567955 w 1026148"/>
              <a:gd name="connsiteY2" fmla="*/ 0 h 430574"/>
              <a:gd name="connsiteX3" fmla="*/ 1026148 w 1026148"/>
              <a:gd name="connsiteY3" fmla="*/ 283473 h 430574"/>
              <a:gd name="connsiteX4" fmla="*/ 553137 w 1026148"/>
              <a:gd name="connsiteY4" fmla="*/ 430574 h 430574"/>
              <a:gd name="connsiteX0" fmla="*/ 553137 w 1026148"/>
              <a:gd name="connsiteY0" fmla="*/ 430574 h 430574"/>
              <a:gd name="connsiteX1" fmla="*/ 0 w 1026148"/>
              <a:gd name="connsiteY1" fmla="*/ 141753 h 430574"/>
              <a:gd name="connsiteX2" fmla="*/ 567955 w 1026148"/>
              <a:gd name="connsiteY2" fmla="*/ 0 h 430574"/>
              <a:gd name="connsiteX3" fmla="*/ 1026148 w 1026148"/>
              <a:gd name="connsiteY3" fmla="*/ 283473 h 430574"/>
              <a:gd name="connsiteX4" fmla="*/ 553137 w 1026148"/>
              <a:gd name="connsiteY4" fmla="*/ 430574 h 430574"/>
              <a:gd name="connsiteX0" fmla="*/ 553137 w 1026148"/>
              <a:gd name="connsiteY0" fmla="*/ 430574 h 430574"/>
              <a:gd name="connsiteX1" fmla="*/ 0 w 1026148"/>
              <a:gd name="connsiteY1" fmla="*/ 141753 h 430574"/>
              <a:gd name="connsiteX2" fmla="*/ 567955 w 1026148"/>
              <a:gd name="connsiteY2" fmla="*/ 0 h 430574"/>
              <a:gd name="connsiteX3" fmla="*/ 1026148 w 1026148"/>
              <a:gd name="connsiteY3" fmla="*/ 283473 h 430574"/>
              <a:gd name="connsiteX4" fmla="*/ 553137 w 1026148"/>
              <a:gd name="connsiteY4" fmla="*/ 430574 h 430574"/>
              <a:gd name="connsiteX0" fmla="*/ 976319 w 1449330"/>
              <a:gd name="connsiteY0" fmla="*/ 430574 h 430574"/>
              <a:gd name="connsiteX1" fmla="*/ 0 w 1449330"/>
              <a:gd name="connsiteY1" fmla="*/ 179650 h 430574"/>
              <a:gd name="connsiteX2" fmla="*/ 991137 w 1449330"/>
              <a:gd name="connsiteY2" fmla="*/ 0 h 430574"/>
              <a:gd name="connsiteX3" fmla="*/ 1449330 w 1449330"/>
              <a:gd name="connsiteY3" fmla="*/ 283473 h 430574"/>
              <a:gd name="connsiteX4" fmla="*/ 976319 w 1449330"/>
              <a:gd name="connsiteY4" fmla="*/ 430574 h 430574"/>
              <a:gd name="connsiteX0" fmla="*/ 976319 w 1449330"/>
              <a:gd name="connsiteY0" fmla="*/ 430574 h 430574"/>
              <a:gd name="connsiteX1" fmla="*/ 0 w 1449330"/>
              <a:gd name="connsiteY1" fmla="*/ 179650 h 430574"/>
              <a:gd name="connsiteX2" fmla="*/ 991137 w 1449330"/>
              <a:gd name="connsiteY2" fmla="*/ 0 h 430574"/>
              <a:gd name="connsiteX3" fmla="*/ 1449330 w 1449330"/>
              <a:gd name="connsiteY3" fmla="*/ 283473 h 430574"/>
              <a:gd name="connsiteX4" fmla="*/ 976319 w 1449330"/>
              <a:gd name="connsiteY4" fmla="*/ 430574 h 430574"/>
              <a:gd name="connsiteX0" fmla="*/ 976319 w 1449330"/>
              <a:gd name="connsiteY0" fmla="*/ 430574 h 430574"/>
              <a:gd name="connsiteX1" fmla="*/ 0 w 1449330"/>
              <a:gd name="connsiteY1" fmla="*/ 179650 h 430574"/>
              <a:gd name="connsiteX2" fmla="*/ 991137 w 1449330"/>
              <a:gd name="connsiteY2" fmla="*/ 0 h 430574"/>
              <a:gd name="connsiteX3" fmla="*/ 1449330 w 1449330"/>
              <a:gd name="connsiteY3" fmla="*/ 283473 h 430574"/>
              <a:gd name="connsiteX4" fmla="*/ 976319 w 1449330"/>
              <a:gd name="connsiteY4" fmla="*/ 430574 h 430574"/>
              <a:gd name="connsiteX0" fmla="*/ 976319 w 1449330"/>
              <a:gd name="connsiteY0" fmla="*/ 354782 h 354782"/>
              <a:gd name="connsiteX1" fmla="*/ 0 w 1449330"/>
              <a:gd name="connsiteY1" fmla="*/ 103858 h 354782"/>
              <a:gd name="connsiteX2" fmla="*/ 492161 w 1449330"/>
              <a:gd name="connsiteY2" fmla="*/ 0 h 354782"/>
              <a:gd name="connsiteX3" fmla="*/ 1449330 w 1449330"/>
              <a:gd name="connsiteY3" fmla="*/ 207681 h 354782"/>
              <a:gd name="connsiteX4" fmla="*/ 976319 w 1449330"/>
              <a:gd name="connsiteY4" fmla="*/ 354782 h 354782"/>
              <a:gd name="connsiteX0" fmla="*/ 976319 w 1449330"/>
              <a:gd name="connsiteY0" fmla="*/ 354782 h 354782"/>
              <a:gd name="connsiteX1" fmla="*/ 0 w 1449330"/>
              <a:gd name="connsiteY1" fmla="*/ 103858 h 354782"/>
              <a:gd name="connsiteX2" fmla="*/ 492161 w 1449330"/>
              <a:gd name="connsiteY2" fmla="*/ 0 h 354782"/>
              <a:gd name="connsiteX3" fmla="*/ 1449330 w 1449330"/>
              <a:gd name="connsiteY3" fmla="*/ 207681 h 354782"/>
              <a:gd name="connsiteX4" fmla="*/ 976319 w 1449330"/>
              <a:gd name="connsiteY4" fmla="*/ 354782 h 354782"/>
              <a:gd name="connsiteX0" fmla="*/ 976319 w 1449330"/>
              <a:gd name="connsiteY0" fmla="*/ 354782 h 354782"/>
              <a:gd name="connsiteX1" fmla="*/ 0 w 1449330"/>
              <a:gd name="connsiteY1" fmla="*/ 103858 h 354782"/>
              <a:gd name="connsiteX2" fmla="*/ 492161 w 1449330"/>
              <a:gd name="connsiteY2" fmla="*/ 0 h 354782"/>
              <a:gd name="connsiteX3" fmla="*/ 1449330 w 1449330"/>
              <a:gd name="connsiteY3" fmla="*/ 207681 h 354782"/>
              <a:gd name="connsiteX4" fmla="*/ 976319 w 1449330"/>
              <a:gd name="connsiteY4" fmla="*/ 354782 h 354782"/>
              <a:gd name="connsiteX0" fmla="*/ 976319 w 1449330"/>
              <a:gd name="connsiteY0" fmla="*/ 354782 h 354782"/>
              <a:gd name="connsiteX1" fmla="*/ 0 w 1449330"/>
              <a:gd name="connsiteY1" fmla="*/ 103858 h 354782"/>
              <a:gd name="connsiteX2" fmla="*/ 492161 w 1449330"/>
              <a:gd name="connsiteY2" fmla="*/ 0 h 354782"/>
              <a:gd name="connsiteX3" fmla="*/ 1449330 w 1449330"/>
              <a:gd name="connsiteY3" fmla="*/ 207681 h 354782"/>
              <a:gd name="connsiteX4" fmla="*/ 976319 w 1449330"/>
              <a:gd name="connsiteY4" fmla="*/ 354782 h 354782"/>
              <a:gd name="connsiteX0" fmla="*/ 976319 w 1481390"/>
              <a:gd name="connsiteY0" fmla="*/ 354782 h 354782"/>
              <a:gd name="connsiteX1" fmla="*/ 0 w 1481390"/>
              <a:gd name="connsiteY1" fmla="*/ 103858 h 354782"/>
              <a:gd name="connsiteX2" fmla="*/ 492161 w 1481390"/>
              <a:gd name="connsiteY2" fmla="*/ 0 h 354782"/>
              <a:gd name="connsiteX3" fmla="*/ 1481390 w 1481390"/>
              <a:gd name="connsiteY3" fmla="*/ 229247 h 354782"/>
              <a:gd name="connsiteX4" fmla="*/ 976319 w 1481390"/>
              <a:gd name="connsiteY4" fmla="*/ 354782 h 354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390" h="354782">
                <a:moveTo>
                  <a:pt x="976319" y="354782"/>
                </a:moveTo>
                <a:cubicBezTo>
                  <a:pt x="-22845" y="119551"/>
                  <a:pt x="973900" y="345401"/>
                  <a:pt x="0" y="103858"/>
                </a:cubicBezTo>
                <a:cubicBezTo>
                  <a:pt x="526178" y="-6553"/>
                  <a:pt x="161782" y="59883"/>
                  <a:pt x="492161" y="0"/>
                </a:cubicBezTo>
                <a:cubicBezTo>
                  <a:pt x="811217" y="69227"/>
                  <a:pt x="547862" y="25247"/>
                  <a:pt x="1481390" y="229247"/>
                </a:cubicBezTo>
                <a:cubicBezTo>
                  <a:pt x="979968" y="375735"/>
                  <a:pt x="1435058" y="221532"/>
                  <a:pt x="976319" y="354782"/>
                </a:cubicBez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
            <a:extLst>
              <a:ext uri="{FF2B5EF4-FFF2-40B4-BE49-F238E27FC236}">
                <a16:creationId xmlns:a16="http://schemas.microsoft.com/office/drawing/2014/main" id="{E1074811-8D5E-481E-B40C-48338D30DF9A}"/>
              </a:ext>
            </a:extLst>
          </p:cNvPr>
          <p:cNvSpPr/>
          <p:nvPr/>
        </p:nvSpPr>
        <p:spPr>
          <a:xfrm>
            <a:off x="8006755" y="3958887"/>
            <a:ext cx="1171818" cy="1387533"/>
          </a:xfrm>
          <a:custGeom>
            <a:avLst/>
            <a:gdLst>
              <a:gd name="connsiteX0" fmla="*/ 0 w 1158844"/>
              <a:gd name="connsiteY0" fmla="*/ 0 h 1593409"/>
              <a:gd name="connsiteX1" fmla="*/ 1158844 w 1158844"/>
              <a:gd name="connsiteY1" fmla="*/ 0 h 1593409"/>
              <a:gd name="connsiteX2" fmla="*/ 1158844 w 1158844"/>
              <a:gd name="connsiteY2" fmla="*/ 1593409 h 1593409"/>
              <a:gd name="connsiteX3" fmla="*/ 0 w 1158844"/>
              <a:gd name="connsiteY3" fmla="*/ 1593409 h 1593409"/>
              <a:gd name="connsiteX4" fmla="*/ 0 w 1158844"/>
              <a:gd name="connsiteY4" fmla="*/ 0 h 1593409"/>
              <a:gd name="connsiteX0" fmla="*/ 0 w 1158844"/>
              <a:gd name="connsiteY0" fmla="*/ 0 h 1593409"/>
              <a:gd name="connsiteX1" fmla="*/ 1158844 w 1158844"/>
              <a:gd name="connsiteY1" fmla="*/ 0 h 1593409"/>
              <a:gd name="connsiteX2" fmla="*/ 1158844 w 1158844"/>
              <a:gd name="connsiteY2" fmla="*/ 1593409 h 1593409"/>
              <a:gd name="connsiteX3" fmla="*/ 688064 w 1158844"/>
              <a:gd name="connsiteY3" fmla="*/ 841972 h 1593409"/>
              <a:gd name="connsiteX4" fmla="*/ 0 w 1158844"/>
              <a:gd name="connsiteY4" fmla="*/ 0 h 1593409"/>
              <a:gd name="connsiteX0" fmla="*/ 0 w 1421394"/>
              <a:gd name="connsiteY0" fmla="*/ 579422 h 1593409"/>
              <a:gd name="connsiteX1" fmla="*/ 1421394 w 1421394"/>
              <a:gd name="connsiteY1" fmla="*/ 0 h 1593409"/>
              <a:gd name="connsiteX2" fmla="*/ 1421394 w 1421394"/>
              <a:gd name="connsiteY2" fmla="*/ 1593409 h 1593409"/>
              <a:gd name="connsiteX3" fmla="*/ 950614 w 1421394"/>
              <a:gd name="connsiteY3" fmla="*/ 841972 h 1593409"/>
              <a:gd name="connsiteX4" fmla="*/ 0 w 1421394"/>
              <a:gd name="connsiteY4" fmla="*/ 579422 h 1593409"/>
              <a:gd name="connsiteX0" fmla="*/ 0 w 1439501"/>
              <a:gd name="connsiteY0" fmla="*/ 289711 h 1303698"/>
              <a:gd name="connsiteX1" fmla="*/ 1439501 w 1439501"/>
              <a:gd name="connsiteY1" fmla="*/ 0 h 1303698"/>
              <a:gd name="connsiteX2" fmla="*/ 1421394 w 1439501"/>
              <a:gd name="connsiteY2" fmla="*/ 1303698 h 1303698"/>
              <a:gd name="connsiteX3" fmla="*/ 950614 w 1439501"/>
              <a:gd name="connsiteY3" fmla="*/ 552261 h 1303698"/>
              <a:gd name="connsiteX4" fmla="*/ 0 w 1439501"/>
              <a:gd name="connsiteY4" fmla="*/ 289711 h 1303698"/>
              <a:gd name="connsiteX0" fmla="*/ 0 w 2381061"/>
              <a:gd name="connsiteY0" fmla="*/ 289711 h 552261"/>
              <a:gd name="connsiteX1" fmla="*/ 1439501 w 2381061"/>
              <a:gd name="connsiteY1" fmla="*/ 0 h 552261"/>
              <a:gd name="connsiteX2" fmla="*/ 2381061 w 2381061"/>
              <a:gd name="connsiteY2" fmla="*/ 235389 h 552261"/>
              <a:gd name="connsiteX3" fmla="*/ 950614 w 2381061"/>
              <a:gd name="connsiteY3" fmla="*/ 552261 h 552261"/>
              <a:gd name="connsiteX4" fmla="*/ 0 w 2381061"/>
              <a:gd name="connsiteY4" fmla="*/ 289711 h 552261"/>
              <a:gd name="connsiteX0" fmla="*/ 0 w 2418768"/>
              <a:gd name="connsiteY0" fmla="*/ 299138 h 552261"/>
              <a:gd name="connsiteX1" fmla="*/ 1477208 w 2418768"/>
              <a:gd name="connsiteY1" fmla="*/ 0 h 552261"/>
              <a:gd name="connsiteX2" fmla="*/ 2418768 w 2418768"/>
              <a:gd name="connsiteY2" fmla="*/ 235389 h 552261"/>
              <a:gd name="connsiteX3" fmla="*/ 988321 w 2418768"/>
              <a:gd name="connsiteY3" fmla="*/ 552261 h 552261"/>
              <a:gd name="connsiteX4" fmla="*/ 0 w 2418768"/>
              <a:gd name="connsiteY4" fmla="*/ 299138 h 552261"/>
              <a:gd name="connsiteX0" fmla="*/ 0 w 2418768"/>
              <a:gd name="connsiteY0" fmla="*/ 299138 h 536550"/>
              <a:gd name="connsiteX1" fmla="*/ 1477208 w 2418768"/>
              <a:gd name="connsiteY1" fmla="*/ 0 h 536550"/>
              <a:gd name="connsiteX2" fmla="*/ 2418768 w 2418768"/>
              <a:gd name="connsiteY2" fmla="*/ 235389 h 536550"/>
              <a:gd name="connsiteX3" fmla="*/ 997748 w 2418768"/>
              <a:gd name="connsiteY3" fmla="*/ 536550 h 536550"/>
              <a:gd name="connsiteX4" fmla="*/ 0 w 2418768"/>
              <a:gd name="connsiteY4" fmla="*/ 299138 h 536550"/>
              <a:gd name="connsiteX0" fmla="*/ 0 w 2418768"/>
              <a:gd name="connsiteY0" fmla="*/ 302280 h 539692"/>
              <a:gd name="connsiteX1" fmla="*/ 1404936 w 2418768"/>
              <a:gd name="connsiteY1" fmla="*/ 0 h 539692"/>
              <a:gd name="connsiteX2" fmla="*/ 2418768 w 2418768"/>
              <a:gd name="connsiteY2" fmla="*/ 238531 h 539692"/>
              <a:gd name="connsiteX3" fmla="*/ 997748 w 2418768"/>
              <a:gd name="connsiteY3" fmla="*/ 539692 h 539692"/>
              <a:gd name="connsiteX4" fmla="*/ 0 w 2418768"/>
              <a:gd name="connsiteY4" fmla="*/ 302280 h 539692"/>
              <a:gd name="connsiteX0" fmla="*/ 0 w 2459618"/>
              <a:gd name="connsiteY0" fmla="*/ 311706 h 539692"/>
              <a:gd name="connsiteX1" fmla="*/ 1445786 w 2459618"/>
              <a:gd name="connsiteY1" fmla="*/ 0 h 539692"/>
              <a:gd name="connsiteX2" fmla="*/ 2459618 w 2459618"/>
              <a:gd name="connsiteY2" fmla="*/ 238531 h 539692"/>
              <a:gd name="connsiteX3" fmla="*/ 1038598 w 2459618"/>
              <a:gd name="connsiteY3" fmla="*/ 539692 h 539692"/>
              <a:gd name="connsiteX4" fmla="*/ 0 w 2459618"/>
              <a:gd name="connsiteY4" fmla="*/ 311706 h 539692"/>
              <a:gd name="connsiteX0" fmla="*/ 0 w 2683354"/>
              <a:gd name="connsiteY0" fmla="*/ 311706 h 938923"/>
              <a:gd name="connsiteX1" fmla="*/ 1445786 w 2683354"/>
              <a:gd name="connsiteY1" fmla="*/ 0 h 938923"/>
              <a:gd name="connsiteX2" fmla="*/ 2683354 w 2683354"/>
              <a:gd name="connsiteY2" fmla="*/ 938923 h 938923"/>
              <a:gd name="connsiteX3" fmla="*/ 1038598 w 2683354"/>
              <a:gd name="connsiteY3" fmla="*/ 539692 h 938923"/>
              <a:gd name="connsiteX4" fmla="*/ 0 w 2683354"/>
              <a:gd name="connsiteY4" fmla="*/ 311706 h 938923"/>
              <a:gd name="connsiteX0" fmla="*/ 0 w 2683354"/>
              <a:gd name="connsiteY0" fmla="*/ 311706 h 2514407"/>
              <a:gd name="connsiteX1" fmla="*/ 1445786 w 2683354"/>
              <a:gd name="connsiteY1" fmla="*/ 0 h 2514407"/>
              <a:gd name="connsiteX2" fmla="*/ 2683354 w 2683354"/>
              <a:gd name="connsiteY2" fmla="*/ 938923 h 2514407"/>
              <a:gd name="connsiteX3" fmla="*/ 2682573 w 2683354"/>
              <a:gd name="connsiteY3" fmla="*/ 2514407 h 2514407"/>
              <a:gd name="connsiteX4" fmla="*/ 0 w 2683354"/>
              <a:gd name="connsiteY4" fmla="*/ 311706 h 2514407"/>
              <a:gd name="connsiteX0" fmla="*/ 0 w 2381796"/>
              <a:gd name="connsiteY0" fmla="*/ 1420659 h 2514407"/>
              <a:gd name="connsiteX1" fmla="*/ 1144228 w 2381796"/>
              <a:gd name="connsiteY1" fmla="*/ 0 h 2514407"/>
              <a:gd name="connsiteX2" fmla="*/ 2381796 w 2381796"/>
              <a:gd name="connsiteY2" fmla="*/ 938923 h 2514407"/>
              <a:gd name="connsiteX3" fmla="*/ 2381015 w 2381796"/>
              <a:gd name="connsiteY3" fmla="*/ 2514407 h 2514407"/>
              <a:gd name="connsiteX4" fmla="*/ 0 w 2381796"/>
              <a:gd name="connsiteY4" fmla="*/ 1420659 h 2514407"/>
              <a:gd name="connsiteX0" fmla="*/ 0 w 2381796"/>
              <a:gd name="connsiteY0" fmla="*/ 1342838 h 2436586"/>
              <a:gd name="connsiteX1" fmla="*/ 35275 w 2381796"/>
              <a:gd name="connsiteY1" fmla="*/ 0 h 2436586"/>
              <a:gd name="connsiteX2" fmla="*/ 2381796 w 2381796"/>
              <a:gd name="connsiteY2" fmla="*/ 861102 h 2436586"/>
              <a:gd name="connsiteX3" fmla="*/ 2381015 w 2381796"/>
              <a:gd name="connsiteY3" fmla="*/ 2436586 h 2436586"/>
              <a:gd name="connsiteX4" fmla="*/ 0 w 2381796"/>
              <a:gd name="connsiteY4" fmla="*/ 1342838 h 2436586"/>
              <a:gd name="connsiteX0" fmla="*/ 81456 w 2463252"/>
              <a:gd name="connsiteY0" fmla="*/ 982915 h 2076663"/>
              <a:gd name="connsiteX1" fmla="*/ 0 w 2463252"/>
              <a:gd name="connsiteY1" fmla="*/ 0 h 2076663"/>
              <a:gd name="connsiteX2" fmla="*/ 2463252 w 2463252"/>
              <a:gd name="connsiteY2" fmla="*/ 501179 h 2076663"/>
              <a:gd name="connsiteX3" fmla="*/ 2462471 w 2463252"/>
              <a:gd name="connsiteY3" fmla="*/ 2076663 h 2076663"/>
              <a:gd name="connsiteX4" fmla="*/ 81456 w 2463252"/>
              <a:gd name="connsiteY4" fmla="*/ 982915 h 2076663"/>
              <a:gd name="connsiteX0" fmla="*/ 81456 w 2462471"/>
              <a:gd name="connsiteY0" fmla="*/ 1152944 h 2246692"/>
              <a:gd name="connsiteX1" fmla="*/ 0 w 2462471"/>
              <a:gd name="connsiteY1" fmla="*/ 170029 h 2246692"/>
              <a:gd name="connsiteX2" fmla="*/ 517720 w 2462471"/>
              <a:gd name="connsiteY2" fmla="*/ 0 h 2246692"/>
              <a:gd name="connsiteX3" fmla="*/ 2462471 w 2462471"/>
              <a:gd name="connsiteY3" fmla="*/ 2246692 h 2246692"/>
              <a:gd name="connsiteX4" fmla="*/ 81456 w 2462471"/>
              <a:gd name="connsiteY4" fmla="*/ 1152944 h 2246692"/>
              <a:gd name="connsiteX0" fmla="*/ 81456 w 2462471"/>
              <a:gd name="connsiteY0" fmla="*/ 982915 h 2076663"/>
              <a:gd name="connsiteX1" fmla="*/ 0 w 2462471"/>
              <a:gd name="connsiteY1" fmla="*/ 0 h 2076663"/>
              <a:gd name="connsiteX2" fmla="*/ 2462471 w 2462471"/>
              <a:gd name="connsiteY2" fmla="*/ 2076663 h 2076663"/>
              <a:gd name="connsiteX3" fmla="*/ 81456 w 2462471"/>
              <a:gd name="connsiteY3" fmla="*/ 982915 h 2076663"/>
              <a:gd name="connsiteX0" fmla="*/ 81456 w 2462471"/>
              <a:gd name="connsiteY0" fmla="*/ 982915 h 2076663"/>
              <a:gd name="connsiteX1" fmla="*/ 0 w 2462471"/>
              <a:gd name="connsiteY1" fmla="*/ 0 h 2076663"/>
              <a:gd name="connsiteX2" fmla="*/ 668644 w 2462471"/>
              <a:gd name="connsiteY2" fmla="*/ 578603 h 2076663"/>
              <a:gd name="connsiteX3" fmla="*/ 2462471 w 2462471"/>
              <a:gd name="connsiteY3" fmla="*/ 2076663 h 2076663"/>
              <a:gd name="connsiteX4" fmla="*/ 81456 w 2462471"/>
              <a:gd name="connsiteY4" fmla="*/ 982915 h 2076663"/>
              <a:gd name="connsiteX0" fmla="*/ 81456 w 2462471"/>
              <a:gd name="connsiteY0" fmla="*/ 1124159 h 2217907"/>
              <a:gd name="connsiteX1" fmla="*/ 0 w 2462471"/>
              <a:gd name="connsiteY1" fmla="*/ 141244 h 2217907"/>
              <a:gd name="connsiteX2" fmla="*/ 522729 w 2462471"/>
              <a:gd name="connsiteY2" fmla="*/ 0 h 2217907"/>
              <a:gd name="connsiteX3" fmla="*/ 2462471 w 2462471"/>
              <a:gd name="connsiteY3" fmla="*/ 2217907 h 2217907"/>
              <a:gd name="connsiteX4" fmla="*/ 81456 w 2462471"/>
              <a:gd name="connsiteY4" fmla="*/ 1124159 h 2217907"/>
              <a:gd name="connsiteX0" fmla="*/ 81456 w 546122"/>
              <a:gd name="connsiteY0" fmla="*/ 1124159 h 1527243"/>
              <a:gd name="connsiteX1" fmla="*/ 0 w 546122"/>
              <a:gd name="connsiteY1" fmla="*/ 141244 h 1527243"/>
              <a:gd name="connsiteX2" fmla="*/ 522729 w 546122"/>
              <a:gd name="connsiteY2" fmla="*/ 0 h 1527243"/>
              <a:gd name="connsiteX3" fmla="*/ 546122 w 546122"/>
              <a:gd name="connsiteY3" fmla="*/ 1527243 h 1527243"/>
              <a:gd name="connsiteX4" fmla="*/ 81456 w 546122"/>
              <a:gd name="connsiteY4" fmla="*/ 1124159 h 1527243"/>
              <a:gd name="connsiteX0" fmla="*/ 3635 w 546122"/>
              <a:gd name="connsiteY0" fmla="*/ 1756457 h 1756457"/>
              <a:gd name="connsiteX1" fmla="*/ 0 w 546122"/>
              <a:gd name="connsiteY1" fmla="*/ 141244 h 1756457"/>
              <a:gd name="connsiteX2" fmla="*/ 522729 w 546122"/>
              <a:gd name="connsiteY2" fmla="*/ 0 h 1756457"/>
              <a:gd name="connsiteX3" fmla="*/ 546122 w 546122"/>
              <a:gd name="connsiteY3" fmla="*/ 1527243 h 1756457"/>
              <a:gd name="connsiteX4" fmla="*/ 3635 w 546122"/>
              <a:gd name="connsiteY4" fmla="*/ 1756457 h 1756457"/>
              <a:gd name="connsiteX0" fmla="*/ 3635 w 561640"/>
              <a:gd name="connsiteY0" fmla="*/ 1775913 h 1775913"/>
              <a:gd name="connsiteX1" fmla="*/ 0 w 561640"/>
              <a:gd name="connsiteY1" fmla="*/ 160700 h 1775913"/>
              <a:gd name="connsiteX2" fmla="*/ 561640 w 561640"/>
              <a:gd name="connsiteY2" fmla="*/ 0 h 1775913"/>
              <a:gd name="connsiteX3" fmla="*/ 546122 w 561640"/>
              <a:gd name="connsiteY3" fmla="*/ 1546699 h 1775913"/>
              <a:gd name="connsiteX4" fmla="*/ 3635 w 561640"/>
              <a:gd name="connsiteY4" fmla="*/ 1775913 h 1775913"/>
              <a:gd name="connsiteX0" fmla="*/ 3635 w 584020"/>
              <a:gd name="connsiteY0" fmla="*/ 1775913 h 1775913"/>
              <a:gd name="connsiteX1" fmla="*/ 0 w 584020"/>
              <a:gd name="connsiteY1" fmla="*/ 160700 h 1775913"/>
              <a:gd name="connsiteX2" fmla="*/ 561640 w 584020"/>
              <a:gd name="connsiteY2" fmla="*/ 0 h 1775913"/>
              <a:gd name="connsiteX3" fmla="*/ 584020 w 584020"/>
              <a:gd name="connsiteY3" fmla="*/ 1578282 h 1775913"/>
              <a:gd name="connsiteX4" fmla="*/ 3635 w 584020"/>
              <a:gd name="connsiteY4" fmla="*/ 1775913 h 1775913"/>
              <a:gd name="connsiteX0" fmla="*/ 16266 w 584020"/>
              <a:gd name="connsiteY0" fmla="*/ 1769596 h 1769596"/>
              <a:gd name="connsiteX1" fmla="*/ 0 w 584020"/>
              <a:gd name="connsiteY1" fmla="*/ 160700 h 1769596"/>
              <a:gd name="connsiteX2" fmla="*/ 561640 w 584020"/>
              <a:gd name="connsiteY2" fmla="*/ 0 h 1769596"/>
              <a:gd name="connsiteX3" fmla="*/ 584020 w 584020"/>
              <a:gd name="connsiteY3" fmla="*/ 1578282 h 1769596"/>
              <a:gd name="connsiteX4" fmla="*/ 16266 w 584020"/>
              <a:gd name="connsiteY4" fmla="*/ 1769596 h 1769596"/>
              <a:gd name="connsiteX0" fmla="*/ 92 w 567846"/>
              <a:gd name="connsiteY0" fmla="*/ 1855225 h 1855225"/>
              <a:gd name="connsiteX1" fmla="*/ 9092 w 567846"/>
              <a:gd name="connsiteY1" fmla="*/ 0 h 1855225"/>
              <a:gd name="connsiteX2" fmla="*/ 545466 w 567846"/>
              <a:gd name="connsiteY2" fmla="*/ 85629 h 1855225"/>
              <a:gd name="connsiteX3" fmla="*/ 567846 w 567846"/>
              <a:gd name="connsiteY3" fmla="*/ 1663911 h 1855225"/>
              <a:gd name="connsiteX4" fmla="*/ 92 w 567846"/>
              <a:gd name="connsiteY4" fmla="*/ 1855225 h 1855225"/>
              <a:gd name="connsiteX0" fmla="*/ 92 w 577047"/>
              <a:gd name="connsiteY0" fmla="*/ 1996978 h 1996978"/>
              <a:gd name="connsiteX1" fmla="*/ 9092 w 577047"/>
              <a:gd name="connsiteY1" fmla="*/ 141753 h 1996978"/>
              <a:gd name="connsiteX2" fmla="*/ 577047 w 577047"/>
              <a:gd name="connsiteY2" fmla="*/ 0 h 1996978"/>
              <a:gd name="connsiteX3" fmla="*/ 567846 w 577047"/>
              <a:gd name="connsiteY3" fmla="*/ 1805664 h 1996978"/>
              <a:gd name="connsiteX4" fmla="*/ 92 w 577047"/>
              <a:gd name="connsiteY4" fmla="*/ 1996978 h 1996978"/>
              <a:gd name="connsiteX0" fmla="*/ 91 w 567845"/>
              <a:gd name="connsiteY0" fmla="*/ 2385716 h 2385716"/>
              <a:gd name="connsiteX1" fmla="*/ 9091 w 567845"/>
              <a:gd name="connsiteY1" fmla="*/ 530491 h 2385716"/>
              <a:gd name="connsiteX2" fmla="*/ 551177 w 567845"/>
              <a:gd name="connsiteY2" fmla="*/ 0 h 2385716"/>
              <a:gd name="connsiteX3" fmla="*/ 567845 w 567845"/>
              <a:gd name="connsiteY3" fmla="*/ 2194402 h 2385716"/>
              <a:gd name="connsiteX4" fmla="*/ 91 w 567845"/>
              <a:gd name="connsiteY4" fmla="*/ 2385716 h 2385716"/>
              <a:gd name="connsiteX0" fmla="*/ 256 w 568010"/>
              <a:gd name="connsiteY0" fmla="*/ 2385716 h 2385716"/>
              <a:gd name="connsiteX1" fmla="*/ 1383 w 568010"/>
              <a:gd name="connsiteY1" fmla="*/ 520525 h 2385716"/>
              <a:gd name="connsiteX2" fmla="*/ 551342 w 568010"/>
              <a:gd name="connsiteY2" fmla="*/ 0 h 2385716"/>
              <a:gd name="connsiteX3" fmla="*/ 568010 w 568010"/>
              <a:gd name="connsiteY3" fmla="*/ 2194402 h 2385716"/>
              <a:gd name="connsiteX4" fmla="*/ 256 w 568010"/>
              <a:gd name="connsiteY4" fmla="*/ 2385716 h 2385716"/>
              <a:gd name="connsiteX0" fmla="*/ 167 w 570171"/>
              <a:gd name="connsiteY0" fmla="*/ 2904035 h 2904035"/>
              <a:gd name="connsiteX1" fmla="*/ 3544 w 570171"/>
              <a:gd name="connsiteY1" fmla="*/ 520525 h 2904035"/>
              <a:gd name="connsiteX2" fmla="*/ 553503 w 570171"/>
              <a:gd name="connsiteY2" fmla="*/ 0 h 2904035"/>
              <a:gd name="connsiteX3" fmla="*/ 570171 w 570171"/>
              <a:gd name="connsiteY3" fmla="*/ 2194402 h 2904035"/>
              <a:gd name="connsiteX4" fmla="*/ 167 w 570171"/>
              <a:gd name="connsiteY4" fmla="*/ 2904035 h 2904035"/>
              <a:gd name="connsiteX0" fmla="*/ 167 w 553503"/>
              <a:gd name="connsiteY0" fmla="*/ 2904035 h 2904035"/>
              <a:gd name="connsiteX1" fmla="*/ 3544 w 553503"/>
              <a:gd name="connsiteY1" fmla="*/ 520525 h 2904035"/>
              <a:gd name="connsiteX2" fmla="*/ 553503 w 553503"/>
              <a:gd name="connsiteY2" fmla="*/ 0 h 2904035"/>
              <a:gd name="connsiteX3" fmla="*/ 548800 w 553503"/>
              <a:gd name="connsiteY3" fmla="*/ 1985082 h 2904035"/>
              <a:gd name="connsiteX4" fmla="*/ 167 w 553503"/>
              <a:gd name="connsiteY4" fmla="*/ 2904035 h 2904035"/>
              <a:gd name="connsiteX0" fmla="*/ 167 w 553503"/>
              <a:gd name="connsiteY0" fmla="*/ 2904035 h 2904035"/>
              <a:gd name="connsiteX1" fmla="*/ 3544 w 553503"/>
              <a:gd name="connsiteY1" fmla="*/ 520525 h 2904035"/>
              <a:gd name="connsiteX2" fmla="*/ 553503 w 553503"/>
              <a:gd name="connsiteY2" fmla="*/ 0 h 2904035"/>
              <a:gd name="connsiteX3" fmla="*/ 548800 w 553503"/>
              <a:gd name="connsiteY3" fmla="*/ 1985082 h 2904035"/>
              <a:gd name="connsiteX4" fmla="*/ 167 w 553503"/>
              <a:gd name="connsiteY4" fmla="*/ 2904035 h 2904035"/>
              <a:gd name="connsiteX0" fmla="*/ 167 w 553503"/>
              <a:gd name="connsiteY0" fmla="*/ 2904035 h 2904035"/>
              <a:gd name="connsiteX1" fmla="*/ 3544 w 553503"/>
              <a:gd name="connsiteY1" fmla="*/ 520525 h 2904035"/>
              <a:gd name="connsiteX2" fmla="*/ 553503 w 553503"/>
              <a:gd name="connsiteY2" fmla="*/ 0 h 2904035"/>
              <a:gd name="connsiteX3" fmla="*/ 548800 w 553503"/>
              <a:gd name="connsiteY3" fmla="*/ 1985082 h 2904035"/>
              <a:gd name="connsiteX4" fmla="*/ 167 w 553503"/>
              <a:gd name="connsiteY4" fmla="*/ 2904035 h 290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503" h="2904035">
                <a:moveTo>
                  <a:pt x="167" y="2904035"/>
                </a:moveTo>
                <a:cubicBezTo>
                  <a:pt x="-1045" y="2365631"/>
                  <a:pt x="4756" y="1058929"/>
                  <a:pt x="3544" y="520525"/>
                </a:cubicBezTo>
                <a:lnTo>
                  <a:pt x="553503" y="0"/>
                </a:lnTo>
                <a:cubicBezTo>
                  <a:pt x="551935" y="661694"/>
                  <a:pt x="550368" y="1323388"/>
                  <a:pt x="548800" y="1985082"/>
                </a:cubicBezTo>
                <a:cubicBezTo>
                  <a:pt x="2420" y="2903755"/>
                  <a:pt x="548797" y="1985362"/>
                  <a:pt x="167" y="2904035"/>
                </a:cubicBez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0" name="Grupp 39">
            <a:extLst>
              <a:ext uri="{FF2B5EF4-FFF2-40B4-BE49-F238E27FC236}">
                <a16:creationId xmlns:a16="http://schemas.microsoft.com/office/drawing/2014/main" id="{82D73195-DA42-49DB-BABF-7AF7FF0A89B1}"/>
              </a:ext>
            </a:extLst>
          </p:cNvPr>
          <p:cNvGrpSpPr/>
          <p:nvPr/>
        </p:nvGrpSpPr>
        <p:grpSpPr>
          <a:xfrm>
            <a:off x="6838824" y="1752944"/>
            <a:ext cx="2371160" cy="2102377"/>
            <a:chOff x="3425159" y="2482827"/>
            <a:chExt cx="2371160" cy="2102377"/>
          </a:xfrm>
        </p:grpSpPr>
        <p:pic>
          <p:nvPicPr>
            <p:cNvPr id="41" name="Bildobjekt 40">
              <a:extLst>
                <a:ext uri="{FF2B5EF4-FFF2-40B4-BE49-F238E27FC236}">
                  <a16:creationId xmlns:a16="http://schemas.microsoft.com/office/drawing/2014/main" id="{F7DC41DC-C322-4553-B8CF-4AD082C93A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5159" y="2482827"/>
              <a:ext cx="2371160" cy="2089462"/>
            </a:xfrm>
            <a:prstGeom prst="rect">
              <a:avLst/>
            </a:prstGeom>
          </p:spPr>
        </p:pic>
        <p:sp>
          <p:nvSpPr>
            <p:cNvPr id="44" name="Rektangel 20">
              <a:extLst>
                <a:ext uri="{FF2B5EF4-FFF2-40B4-BE49-F238E27FC236}">
                  <a16:creationId xmlns:a16="http://schemas.microsoft.com/office/drawing/2014/main" id="{6F3998D0-673A-41CF-8B22-52E941736361}"/>
                </a:ext>
              </a:extLst>
            </p:cNvPr>
            <p:cNvSpPr/>
            <p:nvPr/>
          </p:nvSpPr>
          <p:spPr>
            <a:xfrm>
              <a:off x="4627795" y="3429000"/>
              <a:ext cx="1159958" cy="1150705"/>
            </a:xfrm>
            <a:custGeom>
              <a:avLst/>
              <a:gdLst>
                <a:gd name="connsiteX0" fmla="*/ 0 w 2796012"/>
                <a:gd name="connsiteY0" fmla="*/ 0 h 3983524"/>
                <a:gd name="connsiteX1" fmla="*/ 2796012 w 2796012"/>
                <a:gd name="connsiteY1" fmla="*/ 0 h 3983524"/>
                <a:gd name="connsiteX2" fmla="*/ 2796012 w 2796012"/>
                <a:gd name="connsiteY2" fmla="*/ 3983524 h 3983524"/>
                <a:gd name="connsiteX3" fmla="*/ 0 w 2796012"/>
                <a:gd name="connsiteY3" fmla="*/ 3983524 h 3983524"/>
                <a:gd name="connsiteX4" fmla="*/ 0 w 2796012"/>
                <a:gd name="connsiteY4" fmla="*/ 0 h 3983524"/>
                <a:gd name="connsiteX0" fmla="*/ 0 w 2805065"/>
                <a:gd name="connsiteY0" fmla="*/ 615635 h 3983524"/>
                <a:gd name="connsiteX1" fmla="*/ 2805065 w 2805065"/>
                <a:gd name="connsiteY1" fmla="*/ 0 h 3983524"/>
                <a:gd name="connsiteX2" fmla="*/ 2805065 w 2805065"/>
                <a:gd name="connsiteY2" fmla="*/ 3983524 h 3983524"/>
                <a:gd name="connsiteX3" fmla="*/ 9053 w 2805065"/>
                <a:gd name="connsiteY3" fmla="*/ 3983524 h 3983524"/>
                <a:gd name="connsiteX4" fmla="*/ 0 w 2805065"/>
                <a:gd name="connsiteY4" fmla="*/ 615635 h 3983524"/>
                <a:gd name="connsiteX0" fmla="*/ 0 w 2805065"/>
                <a:gd name="connsiteY0" fmla="*/ 362138 h 3730027"/>
                <a:gd name="connsiteX1" fmla="*/ 1809184 w 2805065"/>
                <a:gd name="connsiteY1" fmla="*/ 0 h 3730027"/>
                <a:gd name="connsiteX2" fmla="*/ 2805065 w 2805065"/>
                <a:gd name="connsiteY2" fmla="*/ 3730027 h 3730027"/>
                <a:gd name="connsiteX3" fmla="*/ 9053 w 2805065"/>
                <a:gd name="connsiteY3" fmla="*/ 3730027 h 3730027"/>
                <a:gd name="connsiteX4" fmla="*/ 0 w 2805065"/>
                <a:gd name="connsiteY4" fmla="*/ 362138 h 3730027"/>
                <a:gd name="connsiteX0" fmla="*/ 0 w 1917826"/>
                <a:gd name="connsiteY0" fmla="*/ 362138 h 3730027"/>
                <a:gd name="connsiteX1" fmla="*/ 1809184 w 1917826"/>
                <a:gd name="connsiteY1" fmla="*/ 0 h 3730027"/>
                <a:gd name="connsiteX2" fmla="*/ 1917826 w 1917826"/>
                <a:gd name="connsiteY2" fmla="*/ 2879001 h 3730027"/>
                <a:gd name="connsiteX3" fmla="*/ 9053 w 1917826"/>
                <a:gd name="connsiteY3" fmla="*/ 3730027 h 3730027"/>
                <a:gd name="connsiteX4" fmla="*/ 0 w 1917826"/>
                <a:gd name="connsiteY4" fmla="*/ 362138 h 3730027"/>
                <a:gd name="connsiteX0" fmla="*/ 0 w 1917826"/>
                <a:gd name="connsiteY0" fmla="*/ 398352 h 3766241"/>
                <a:gd name="connsiteX1" fmla="*/ 1863504 w 1917826"/>
                <a:gd name="connsiteY1" fmla="*/ 0 h 3766241"/>
                <a:gd name="connsiteX2" fmla="*/ 1917826 w 1917826"/>
                <a:gd name="connsiteY2" fmla="*/ 2915215 h 3766241"/>
                <a:gd name="connsiteX3" fmla="*/ 9053 w 1917826"/>
                <a:gd name="connsiteY3" fmla="*/ 3766241 h 3766241"/>
                <a:gd name="connsiteX4" fmla="*/ 0 w 1917826"/>
                <a:gd name="connsiteY4" fmla="*/ 398352 h 3766241"/>
                <a:gd name="connsiteX0" fmla="*/ 0 w 1917826"/>
                <a:gd name="connsiteY0" fmla="*/ 407398 h 3775287"/>
                <a:gd name="connsiteX1" fmla="*/ 1890755 w 1917826"/>
                <a:gd name="connsiteY1" fmla="*/ 0 h 3775287"/>
                <a:gd name="connsiteX2" fmla="*/ 1917826 w 1917826"/>
                <a:gd name="connsiteY2" fmla="*/ 2924261 h 3775287"/>
                <a:gd name="connsiteX3" fmla="*/ 9053 w 1917826"/>
                <a:gd name="connsiteY3" fmla="*/ 3775287 h 3775287"/>
                <a:gd name="connsiteX4" fmla="*/ 0 w 1917826"/>
                <a:gd name="connsiteY4" fmla="*/ 407398 h 3775287"/>
                <a:gd name="connsiteX0" fmla="*/ 0 w 1917826"/>
                <a:gd name="connsiteY0" fmla="*/ 1067496 h 3775287"/>
                <a:gd name="connsiteX1" fmla="*/ 1890755 w 1917826"/>
                <a:gd name="connsiteY1" fmla="*/ 0 h 3775287"/>
                <a:gd name="connsiteX2" fmla="*/ 1917826 w 1917826"/>
                <a:gd name="connsiteY2" fmla="*/ 2924261 h 3775287"/>
                <a:gd name="connsiteX3" fmla="*/ 9053 w 1917826"/>
                <a:gd name="connsiteY3" fmla="*/ 3775287 h 3775287"/>
                <a:gd name="connsiteX4" fmla="*/ 0 w 1917826"/>
                <a:gd name="connsiteY4" fmla="*/ 1067496 h 3775287"/>
                <a:gd name="connsiteX0" fmla="*/ 0 w 1924161"/>
                <a:gd name="connsiteY0" fmla="*/ 1067496 h 3775287"/>
                <a:gd name="connsiteX1" fmla="*/ 1890755 w 1924161"/>
                <a:gd name="connsiteY1" fmla="*/ 0 h 3775287"/>
                <a:gd name="connsiteX2" fmla="*/ 1924161 w 1924161"/>
                <a:gd name="connsiteY2" fmla="*/ 2195571 h 3775287"/>
                <a:gd name="connsiteX3" fmla="*/ 9053 w 1924161"/>
                <a:gd name="connsiteY3" fmla="*/ 3775287 h 3775287"/>
                <a:gd name="connsiteX4" fmla="*/ 0 w 1924161"/>
                <a:gd name="connsiteY4" fmla="*/ 1067496 h 3775287"/>
                <a:gd name="connsiteX0" fmla="*/ 0 w 2469141"/>
                <a:gd name="connsiteY0" fmla="*/ 1388978 h 3775287"/>
                <a:gd name="connsiteX1" fmla="*/ 2435735 w 2469141"/>
                <a:gd name="connsiteY1" fmla="*/ 0 h 3775287"/>
                <a:gd name="connsiteX2" fmla="*/ 2469141 w 2469141"/>
                <a:gd name="connsiteY2" fmla="*/ 2195571 h 3775287"/>
                <a:gd name="connsiteX3" fmla="*/ 554033 w 2469141"/>
                <a:gd name="connsiteY3" fmla="*/ 3775287 h 3775287"/>
                <a:gd name="connsiteX4" fmla="*/ 0 w 2469141"/>
                <a:gd name="connsiteY4" fmla="*/ 1388978 h 3775287"/>
                <a:gd name="connsiteX0" fmla="*/ 0 w 2469141"/>
                <a:gd name="connsiteY0" fmla="*/ 1388978 h 4086052"/>
                <a:gd name="connsiteX1" fmla="*/ 2435735 w 2469141"/>
                <a:gd name="connsiteY1" fmla="*/ 0 h 4086052"/>
                <a:gd name="connsiteX2" fmla="*/ 2469141 w 2469141"/>
                <a:gd name="connsiteY2" fmla="*/ 2195571 h 4086052"/>
                <a:gd name="connsiteX3" fmla="*/ 2715 w 2469141"/>
                <a:gd name="connsiteY3" fmla="*/ 4086052 h 4086052"/>
                <a:gd name="connsiteX4" fmla="*/ 0 w 2469141"/>
                <a:gd name="connsiteY4" fmla="*/ 1388978 h 4086052"/>
                <a:gd name="connsiteX0" fmla="*/ 0 w 2435735"/>
                <a:gd name="connsiteY0" fmla="*/ 1388978 h 4086052"/>
                <a:gd name="connsiteX1" fmla="*/ 2435735 w 2435735"/>
                <a:gd name="connsiteY1" fmla="*/ 0 h 4086052"/>
                <a:gd name="connsiteX2" fmla="*/ 2431119 w 2435735"/>
                <a:gd name="connsiteY2" fmla="*/ 2292018 h 4086052"/>
                <a:gd name="connsiteX3" fmla="*/ 2715 w 2435735"/>
                <a:gd name="connsiteY3" fmla="*/ 4086052 h 4086052"/>
                <a:gd name="connsiteX4" fmla="*/ 0 w 2435735"/>
                <a:gd name="connsiteY4" fmla="*/ 1388978 h 4086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735" h="4086052">
                  <a:moveTo>
                    <a:pt x="0" y="1388978"/>
                  </a:moveTo>
                  <a:lnTo>
                    <a:pt x="2435735" y="0"/>
                  </a:lnTo>
                  <a:cubicBezTo>
                    <a:pt x="2434196" y="764006"/>
                    <a:pt x="2432658" y="1528012"/>
                    <a:pt x="2431119" y="2292018"/>
                  </a:cubicBezTo>
                  <a:lnTo>
                    <a:pt x="2715" y="4086052"/>
                  </a:lnTo>
                  <a:cubicBezTo>
                    <a:pt x="-303" y="2963422"/>
                    <a:pt x="3018" y="2511608"/>
                    <a:pt x="0" y="1388978"/>
                  </a:cubicBezTo>
                  <a:close/>
                </a:path>
              </a:pathLst>
            </a:custGeom>
            <a:solidFill>
              <a:schemeClr val="bg1">
                <a:alpha val="86000"/>
              </a:schemeClr>
            </a:solidFill>
            <a:ln>
              <a:noFill/>
            </a:ln>
            <a:scene3d>
              <a:camera prst="perspectiveContrastingRightFacing" fov="0">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3">
              <a:extLst>
                <a:ext uri="{FF2B5EF4-FFF2-40B4-BE49-F238E27FC236}">
                  <a16:creationId xmlns:a16="http://schemas.microsoft.com/office/drawing/2014/main" id="{ED6C6B0A-0152-4BBE-96BC-CC317B87B23E}"/>
                </a:ext>
              </a:extLst>
            </p:cNvPr>
            <p:cNvSpPr/>
            <p:nvPr/>
          </p:nvSpPr>
          <p:spPr>
            <a:xfrm>
              <a:off x="3467419" y="2737727"/>
              <a:ext cx="1165154" cy="1847477"/>
            </a:xfrm>
            <a:custGeom>
              <a:avLst/>
              <a:gdLst>
                <a:gd name="connsiteX0" fmla="*/ 0 w 1158844"/>
                <a:gd name="connsiteY0" fmla="*/ 0 h 1593409"/>
                <a:gd name="connsiteX1" fmla="*/ 1158844 w 1158844"/>
                <a:gd name="connsiteY1" fmla="*/ 0 h 1593409"/>
                <a:gd name="connsiteX2" fmla="*/ 1158844 w 1158844"/>
                <a:gd name="connsiteY2" fmla="*/ 1593409 h 1593409"/>
                <a:gd name="connsiteX3" fmla="*/ 0 w 1158844"/>
                <a:gd name="connsiteY3" fmla="*/ 1593409 h 1593409"/>
                <a:gd name="connsiteX4" fmla="*/ 0 w 1158844"/>
                <a:gd name="connsiteY4" fmla="*/ 0 h 1593409"/>
                <a:gd name="connsiteX0" fmla="*/ 0 w 1158844"/>
                <a:gd name="connsiteY0" fmla="*/ 0 h 1593409"/>
                <a:gd name="connsiteX1" fmla="*/ 1158844 w 1158844"/>
                <a:gd name="connsiteY1" fmla="*/ 0 h 1593409"/>
                <a:gd name="connsiteX2" fmla="*/ 1158844 w 1158844"/>
                <a:gd name="connsiteY2" fmla="*/ 1593409 h 1593409"/>
                <a:gd name="connsiteX3" fmla="*/ 688064 w 1158844"/>
                <a:gd name="connsiteY3" fmla="*/ 841972 h 1593409"/>
                <a:gd name="connsiteX4" fmla="*/ 0 w 1158844"/>
                <a:gd name="connsiteY4" fmla="*/ 0 h 1593409"/>
                <a:gd name="connsiteX0" fmla="*/ 0 w 1421394"/>
                <a:gd name="connsiteY0" fmla="*/ 579422 h 1593409"/>
                <a:gd name="connsiteX1" fmla="*/ 1421394 w 1421394"/>
                <a:gd name="connsiteY1" fmla="*/ 0 h 1593409"/>
                <a:gd name="connsiteX2" fmla="*/ 1421394 w 1421394"/>
                <a:gd name="connsiteY2" fmla="*/ 1593409 h 1593409"/>
                <a:gd name="connsiteX3" fmla="*/ 950614 w 1421394"/>
                <a:gd name="connsiteY3" fmla="*/ 841972 h 1593409"/>
                <a:gd name="connsiteX4" fmla="*/ 0 w 1421394"/>
                <a:gd name="connsiteY4" fmla="*/ 579422 h 1593409"/>
                <a:gd name="connsiteX0" fmla="*/ 0 w 1439501"/>
                <a:gd name="connsiteY0" fmla="*/ 289711 h 1303698"/>
                <a:gd name="connsiteX1" fmla="*/ 1439501 w 1439501"/>
                <a:gd name="connsiteY1" fmla="*/ 0 h 1303698"/>
                <a:gd name="connsiteX2" fmla="*/ 1421394 w 1439501"/>
                <a:gd name="connsiteY2" fmla="*/ 1303698 h 1303698"/>
                <a:gd name="connsiteX3" fmla="*/ 950614 w 1439501"/>
                <a:gd name="connsiteY3" fmla="*/ 552261 h 1303698"/>
                <a:gd name="connsiteX4" fmla="*/ 0 w 1439501"/>
                <a:gd name="connsiteY4" fmla="*/ 289711 h 1303698"/>
                <a:gd name="connsiteX0" fmla="*/ 0 w 2381061"/>
                <a:gd name="connsiteY0" fmla="*/ 289711 h 552261"/>
                <a:gd name="connsiteX1" fmla="*/ 1439501 w 2381061"/>
                <a:gd name="connsiteY1" fmla="*/ 0 h 552261"/>
                <a:gd name="connsiteX2" fmla="*/ 2381061 w 2381061"/>
                <a:gd name="connsiteY2" fmla="*/ 235389 h 552261"/>
                <a:gd name="connsiteX3" fmla="*/ 950614 w 2381061"/>
                <a:gd name="connsiteY3" fmla="*/ 552261 h 552261"/>
                <a:gd name="connsiteX4" fmla="*/ 0 w 2381061"/>
                <a:gd name="connsiteY4" fmla="*/ 289711 h 552261"/>
                <a:gd name="connsiteX0" fmla="*/ 0 w 2418768"/>
                <a:gd name="connsiteY0" fmla="*/ 299138 h 552261"/>
                <a:gd name="connsiteX1" fmla="*/ 1477208 w 2418768"/>
                <a:gd name="connsiteY1" fmla="*/ 0 h 552261"/>
                <a:gd name="connsiteX2" fmla="*/ 2418768 w 2418768"/>
                <a:gd name="connsiteY2" fmla="*/ 235389 h 552261"/>
                <a:gd name="connsiteX3" fmla="*/ 988321 w 2418768"/>
                <a:gd name="connsiteY3" fmla="*/ 552261 h 552261"/>
                <a:gd name="connsiteX4" fmla="*/ 0 w 2418768"/>
                <a:gd name="connsiteY4" fmla="*/ 299138 h 552261"/>
                <a:gd name="connsiteX0" fmla="*/ 0 w 2418768"/>
                <a:gd name="connsiteY0" fmla="*/ 299138 h 536550"/>
                <a:gd name="connsiteX1" fmla="*/ 1477208 w 2418768"/>
                <a:gd name="connsiteY1" fmla="*/ 0 h 536550"/>
                <a:gd name="connsiteX2" fmla="*/ 2418768 w 2418768"/>
                <a:gd name="connsiteY2" fmla="*/ 235389 h 536550"/>
                <a:gd name="connsiteX3" fmla="*/ 997748 w 2418768"/>
                <a:gd name="connsiteY3" fmla="*/ 536550 h 536550"/>
                <a:gd name="connsiteX4" fmla="*/ 0 w 2418768"/>
                <a:gd name="connsiteY4" fmla="*/ 299138 h 536550"/>
                <a:gd name="connsiteX0" fmla="*/ 0 w 2418768"/>
                <a:gd name="connsiteY0" fmla="*/ 302280 h 539692"/>
                <a:gd name="connsiteX1" fmla="*/ 1404936 w 2418768"/>
                <a:gd name="connsiteY1" fmla="*/ 0 h 539692"/>
                <a:gd name="connsiteX2" fmla="*/ 2418768 w 2418768"/>
                <a:gd name="connsiteY2" fmla="*/ 238531 h 539692"/>
                <a:gd name="connsiteX3" fmla="*/ 997748 w 2418768"/>
                <a:gd name="connsiteY3" fmla="*/ 539692 h 539692"/>
                <a:gd name="connsiteX4" fmla="*/ 0 w 2418768"/>
                <a:gd name="connsiteY4" fmla="*/ 302280 h 539692"/>
                <a:gd name="connsiteX0" fmla="*/ 0 w 2459618"/>
                <a:gd name="connsiteY0" fmla="*/ 311706 h 539692"/>
                <a:gd name="connsiteX1" fmla="*/ 1445786 w 2459618"/>
                <a:gd name="connsiteY1" fmla="*/ 0 h 539692"/>
                <a:gd name="connsiteX2" fmla="*/ 2459618 w 2459618"/>
                <a:gd name="connsiteY2" fmla="*/ 238531 h 539692"/>
                <a:gd name="connsiteX3" fmla="*/ 1038598 w 2459618"/>
                <a:gd name="connsiteY3" fmla="*/ 539692 h 539692"/>
                <a:gd name="connsiteX4" fmla="*/ 0 w 2459618"/>
                <a:gd name="connsiteY4" fmla="*/ 311706 h 539692"/>
                <a:gd name="connsiteX0" fmla="*/ 0 w 2683354"/>
                <a:gd name="connsiteY0" fmla="*/ 311706 h 938923"/>
                <a:gd name="connsiteX1" fmla="*/ 1445786 w 2683354"/>
                <a:gd name="connsiteY1" fmla="*/ 0 h 938923"/>
                <a:gd name="connsiteX2" fmla="*/ 2683354 w 2683354"/>
                <a:gd name="connsiteY2" fmla="*/ 938923 h 938923"/>
                <a:gd name="connsiteX3" fmla="*/ 1038598 w 2683354"/>
                <a:gd name="connsiteY3" fmla="*/ 539692 h 938923"/>
                <a:gd name="connsiteX4" fmla="*/ 0 w 2683354"/>
                <a:gd name="connsiteY4" fmla="*/ 311706 h 938923"/>
                <a:gd name="connsiteX0" fmla="*/ 0 w 2683354"/>
                <a:gd name="connsiteY0" fmla="*/ 311706 h 2514407"/>
                <a:gd name="connsiteX1" fmla="*/ 1445786 w 2683354"/>
                <a:gd name="connsiteY1" fmla="*/ 0 h 2514407"/>
                <a:gd name="connsiteX2" fmla="*/ 2683354 w 2683354"/>
                <a:gd name="connsiteY2" fmla="*/ 938923 h 2514407"/>
                <a:gd name="connsiteX3" fmla="*/ 2682573 w 2683354"/>
                <a:gd name="connsiteY3" fmla="*/ 2514407 h 2514407"/>
                <a:gd name="connsiteX4" fmla="*/ 0 w 2683354"/>
                <a:gd name="connsiteY4" fmla="*/ 311706 h 2514407"/>
                <a:gd name="connsiteX0" fmla="*/ 0 w 2381796"/>
                <a:gd name="connsiteY0" fmla="*/ 1420659 h 2514407"/>
                <a:gd name="connsiteX1" fmla="*/ 1144228 w 2381796"/>
                <a:gd name="connsiteY1" fmla="*/ 0 h 2514407"/>
                <a:gd name="connsiteX2" fmla="*/ 2381796 w 2381796"/>
                <a:gd name="connsiteY2" fmla="*/ 938923 h 2514407"/>
                <a:gd name="connsiteX3" fmla="*/ 2381015 w 2381796"/>
                <a:gd name="connsiteY3" fmla="*/ 2514407 h 2514407"/>
                <a:gd name="connsiteX4" fmla="*/ 0 w 2381796"/>
                <a:gd name="connsiteY4" fmla="*/ 1420659 h 2514407"/>
                <a:gd name="connsiteX0" fmla="*/ 0 w 2381796"/>
                <a:gd name="connsiteY0" fmla="*/ 1342838 h 2436586"/>
                <a:gd name="connsiteX1" fmla="*/ 35275 w 2381796"/>
                <a:gd name="connsiteY1" fmla="*/ 0 h 2436586"/>
                <a:gd name="connsiteX2" fmla="*/ 2381796 w 2381796"/>
                <a:gd name="connsiteY2" fmla="*/ 861102 h 2436586"/>
                <a:gd name="connsiteX3" fmla="*/ 2381015 w 2381796"/>
                <a:gd name="connsiteY3" fmla="*/ 2436586 h 2436586"/>
                <a:gd name="connsiteX4" fmla="*/ 0 w 2381796"/>
                <a:gd name="connsiteY4" fmla="*/ 1342838 h 2436586"/>
                <a:gd name="connsiteX0" fmla="*/ 0 w 2413343"/>
                <a:gd name="connsiteY0" fmla="*/ 2409017 h 3502765"/>
                <a:gd name="connsiteX1" fmla="*/ 35275 w 2413343"/>
                <a:gd name="connsiteY1" fmla="*/ 1066179 h 3502765"/>
                <a:gd name="connsiteX2" fmla="*/ 2413343 w 2413343"/>
                <a:gd name="connsiteY2" fmla="*/ 34519 h 3502765"/>
                <a:gd name="connsiteX3" fmla="*/ 2381015 w 2413343"/>
                <a:gd name="connsiteY3" fmla="*/ 3502765 h 3502765"/>
                <a:gd name="connsiteX4" fmla="*/ 0 w 2413343"/>
                <a:gd name="connsiteY4" fmla="*/ 2409017 h 3502765"/>
                <a:gd name="connsiteX0" fmla="*/ 0 w 2413343"/>
                <a:gd name="connsiteY0" fmla="*/ 2772924 h 3866672"/>
                <a:gd name="connsiteX1" fmla="*/ 708256 w 2413343"/>
                <a:gd name="connsiteY1" fmla="*/ 0 h 3866672"/>
                <a:gd name="connsiteX2" fmla="*/ 2413343 w 2413343"/>
                <a:gd name="connsiteY2" fmla="*/ 398426 h 3866672"/>
                <a:gd name="connsiteX3" fmla="*/ 2381015 w 2413343"/>
                <a:gd name="connsiteY3" fmla="*/ 3866672 h 3866672"/>
                <a:gd name="connsiteX4" fmla="*/ 0 w 2413343"/>
                <a:gd name="connsiteY4" fmla="*/ 2772924 h 3866672"/>
                <a:gd name="connsiteX0" fmla="*/ 0 w 2413343"/>
                <a:gd name="connsiteY0" fmla="*/ 2772924 h 3866672"/>
                <a:gd name="connsiteX1" fmla="*/ 708256 w 2413343"/>
                <a:gd name="connsiteY1" fmla="*/ 0 h 3866672"/>
                <a:gd name="connsiteX2" fmla="*/ 2413343 w 2413343"/>
                <a:gd name="connsiteY2" fmla="*/ 398426 h 3866672"/>
                <a:gd name="connsiteX3" fmla="*/ 2381015 w 2413343"/>
                <a:gd name="connsiteY3" fmla="*/ 3866672 h 3866672"/>
                <a:gd name="connsiteX4" fmla="*/ 0 w 2413343"/>
                <a:gd name="connsiteY4" fmla="*/ 2772924 h 3866672"/>
                <a:gd name="connsiteX0" fmla="*/ 0 w 2413343"/>
                <a:gd name="connsiteY0" fmla="*/ 2772924 h 3866672"/>
                <a:gd name="connsiteX1" fmla="*/ 708256 w 2413343"/>
                <a:gd name="connsiteY1" fmla="*/ 0 h 3866672"/>
                <a:gd name="connsiteX2" fmla="*/ 2413343 w 2413343"/>
                <a:gd name="connsiteY2" fmla="*/ 398426 h 3866672"/>
                <a:gd name="connsiteX3" fmla="*/ 2381015 w 2413343"/>
                <a:gd name="connsiteY3" fmla="*/ 3866672 h 3866672"/>
                <a:gd name="connsiteX4" fmla="*/ 0 w 2413343"/>
                <a:gd name="connsiteY4" fmla="*/ 2772924 h 3866672"/>
                <a:gd name="connsiteX0" fmla="*/ 0 w 2413343"/>
                <a:gd name="connsiteY0" fmla="*/ 2772924 h 3866672"/>
                <a:gd name="connsiteX1" fmla="*/ 708256 w 2413343"/>
                <a:gd name="connsiteY1" fmla="*/ 0 h 3866672"/>
                <a:gd name="connsiteX2" fmla="*/ 2413343 w 2413343"/>
                <a:gd name="connsiteY2" fmla="*/ 398426 h 3866672"/>
                <a:gd name="connsiteX3" fmla="*/ 2381015 w 2413343"/>
                <a:gd name="connsiteY3" fmla="*/ 3866672 h 3866672"/>
                <a:gd name="connsiteX4" fmla="*/ 0 w 2413343"/>
                <a:gd name="connsiteY4" fmla="*/ 2772924 h 3866672"/>
                <a:gd name="connsiteX0" fmla="*/ 0 w 2413343"/>
                <a:gd name="connsiteY0" fmla="*/ 2772924 h 3866672"/>
                <a:gd name="connsiteX1" fmla="*/ 708256 w 2413343"/>
                <a:gd name="connsiteY1" fmla="*/ 0 h 3866672"/>
                <a:gd name="connsiteX2" fmla="*/ 2413343 w 2413343"/>
                <a:gd name="connsiteY2" fmla="*/ 398426 h 3866672"/>
                <a:gd name="connsiteX3" fmla="*/ 2381015 w 2413343"/>
                <a:gd name="connsiteY3" fmla="*/ 3866672 h 3866672"/>
                <a:gd name="connsiteX4" fmla="*/ 0 w 2413343"/>
                <a:gd name="connsiteY4" fmla="*/ 2772924 h 3866672"/>
                <a:gd name="connsiteX0" fmla="*/ 0 w 2413343"/>
                <a:gd name="connsiteY0" fmla="*/ 2772924 h 3866672"/>
                <a:gd name="connsiteX1" fmla="*/ 708256 w 2413343"/>
                <a:gd name="connsiteY1" fmla="*/ 0 h 3866672"/>
                <a:gd name="connsiteX2" fmla="*/ 2413343 w 2413343"/>
                <a:gd name="connsiteY2" fmla="*/ 398426 h 3866672"/>
                <a:gd name="connsiteX3" fmla="*/ 2381015 w 2413343"/>
                <a:gd name="connsiteY3" fmla="*/ 3866672 h 3866672"/>
                <a:gd name="connsiteX4" fmla="*/ 0 w 2413343"/>
                <a:gd name="connsiteY4" fmla="*/ 2772924 h 3866672"/>
                <a:gd name="connsiteX0" fmla="*/ 0 w 2438607"/>
                <a:gd name="connsiteY0" fmla="*/ 2747661 h 3866672"/>
                <a:gd name="connsiteX1" fmla="*/ 733520 w 2438607"/>
                <a:gd name="connsiteY1" fmla="*/ 0 h 3866672"/>
                <a:gd name="connsiteX2" fmla="*/ 2438607 w 2438607"/>
                <a:gd name="connsiteY2" fmla="*/ 398426 h 3866672"/>
                <a:gd name="connsiteX3" fmla="*/ 2406279 w 2438607"/>
                <a:gd name="connsiteY3" fmla="*/ 3866672 h 3866672"/>
                <a:gd name="connsiteX4" fmla="*/ 0 w 2438607"/>
                <a:gd name="connsiteY4" fmla="*/ 2747661 h 386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607" h="3866672">
                  <a:moveTo>
                    <a:pt x="0" y="2747661"/>
                  </a:moveTo>
                  <a:lnTo>
                    <a:pt x="733520" y="0"/>
                  </a:lnTo>
                  <a:cubicBezTo>
                    <a:pt x="2444168" y="400724"/>
                    <a:pt x="740592" y="-2298"/>
                    <a:pt x="2438607" y="398426"/>
                  </a:cubicBezTo>
                  <a:cubicBezTo>
                    <a:pt x="2432031" y="910953"/>
                    <a:pt x="2406539" y="3341511"/>
                    <a:pt x="2406279" y="3866672"/>
                  </a:cubicBezTo>
                  <a:lnTo>
                    <a:pt x="0" y="2747661"/>
                  </a:ln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3">
              <a:extLst>
                <a:ext uri="{FF2B5EF4-FFF2-40B4-BE49-F238E27FC236}">
                  <a16:creationId xmlns:a16="http://schemas.microsoft.com/office/drawing/2014/main" id="{F6B9FBC5-3D01-4B92-8D8F-2BA94A8E7CF9}"/>
                </a:ext>
              </a:extLst>
            </p:cNvPr>
            <p:cNvSpPr/>
            <p:nvPr/>
          </p:nvSpPr>
          <p:spPr>
            <a:xfrm>
              <a:off x="4619604" y="2873371"/>
              <a:ext cx="275710" cy="954146"/>
            </a:xfrm>
            <a:custGeom>
              <a:avLst/>
              <a:gdLst>
                <a:gd name="connsiteX0" fmla="*/ 0 w 1158844"/>
                <a:gd name="connsiteY0" fmla="*/ 0 h 1593409"/>
                <a:gd name="connsiteX1" fmla="*/ 1158844 w 1158844"/>
                <a:gd name="connsiteY1" fmla="*/ 0 h 1593409"/>
                <a:gd name="connsiteX2" fmla="*/ 1158844 w 1158844"/>
                <a:gd name="connsiteY2" fmla="*/ 1593409 h 1593409"/>
                <a:gd name="connsiteX3" fmla="*/ 0 w 1158844"/>
                <a:gd name="connsiteY3" fmla="*/ 1593409 h 1593409"/>
                <a:gd name="connsiteX4" fmla="*/ 0 w 1158844"/>
                <a:gd name="connsiteY4" fmla="*/ 0 h 1593409"/>
                <a:gd name="connsiteX0" fmla="*/ 0 w 1158844"/>
                <a:gd name="connsiteY0" fmla="*/ 0 h 1593409"/>
                <a:gd name="connsiteX1" fmla="*/ 1158844 w 1158844"/>
                <a:gd name="connsiteY1" fmla="*/ 0 h 1593409"/>
                <a:gd name="connsiteX2" fmla="*/ 1158844 w 1158844"/>
                <a:gd name="connsiteY2" fmla="*/ 1593409 h 1593409"/>
                <a:gd name="connsiteX3" fmla="*/ 688064 w 1158844"/>
                <a:gd name="connsiteY3" fmla="*/ 841972 h 1593409"/>
                <a:gd name="connsiteX4" fmla="*/ 0 w 1158844"/>
                <a:gd name="connsiteY4" fmla="*/ 0 h 1593409"/>
                <a:gd name="connsiteX0" fmla="*/ 0 w 1421394"/>
                <a:gd name="connsiteY0" fmla="*/ 579422 h 1593409"/>
                <a:gd name="connsiteX1" fmla="*/ 1421394 w 1421394"/>
                <a:gd name="connsiteY1" fmla="*/ 0 h 1593409"/>
                <a:gd name="connsiteX2" fmla="*/ 1421394 w 1421394"/>
                <a:gd name="connsiteY2" fmla="*/ 1593409 h 1593409"/>
                <a:gd name="connsiteX3" fmla="*/ 950614 w 1421394"/>
                <a:gd name="connsiteY3" fmla="*/ 841972 h 1593409"/>
                <a:gd name="connsiteX4" fmla="*/ 0 w 1421394"/>
                <a:gd name="connsiteY4" fmla="*/ 579422 h 1593409"/>
                <a:gd name="connsiteX0" fmla="*/ 0 w 1439501"/>
                <a:gd name="connsiteY0" fmla="*/ 289711 h 1303698"/>
                <a:gd name="connsiteX1" fmla="*/ 1439501 w 1439501"/>
                <a:gd name="connsiteY1" fmla="*/ 0 h 1303698"/>
                <a:gd name="connsiteX2" fmla="*/ 1421394 w 1439501"/>
                <a:gd name="connsiteY2" fmla="*/ 1303698 h 1303698"/>
                <a:gd name="connsiteX3" fmla="*/ 950614 w 1439501"/>
                <a:gd name="connsiteY3" fmla="*/ 552261 h 1303698"/>
                <a:gd name="connsiteX4" fmla="*/ 0 w 1439501"/>
                <a:gd name="connsiteY4" fmla="*/ 289711 h 1303698"/>
                <a:gd name="connsiteX0" fmla="*/ 0 w 2381061"/>
                <a:gd name="connsiteY0" fmla="*/ 289711 h 552261"/>
                <a:gd name="connsiteX1" fmla="*/ 1439501 w 2381061"/>
                <a:gd name="connsiteY1" fmla="*/ 0 h 552261"/>
                <a:gd name="connsiteX2" fmla="*/ 2381061 w 2381061"/>
                <a:gd name="connsiteY2" fmla="*/ 235389 h 552261"/>
                <a:gd name="connsiteX3" fmla="*/ 950614 w 2381061"/>
                <a:gd name="connsiteY3" fmla="*/ 552261 h 552261"/>
                <a:gd name="connsiteX4" fmla="*/ 0 w 2381061"/>
                <a:gd name="connsiteY4" fmla="*/ 289711 h 552261"/>
                <a:gd name="connsiteX0" fmla="*/ 0 w 2418768"/>
                <a:gd name="connsiteY0" fmla="*/ 299138 h 552261"/>
                <a:gd name="connsiteX1" fmla="*/ 1477208 w 2418768"/>
                <a:gd name="connsiteY1" fmla="*/ 0 h 552261"/>
                <a:gd name="connsiteX2" fmla="*/ 2418768 w 2418768"/>
                <a:gd name="connsiteY2" fmla="*/ 235389 h 552261"/>
                <a:gd name="connsiteX3" fmla="*/ 988321 w 2418768"/>
                <a:gd name="connsiteY3" fmla="*/ 552261 h 552261"/>
                <a:gd name="connsiteX4" fmla="*/ 0 w 2418768"/>
                <a:gd name="connsiteY4" fmla="*/ 299138 h 552261"/>
                <a:gd name="connsiteX0" fmla="*/ 0 w 2418768"/>
                <a:gd name="connsiteY0" fmla="*/ 299138 h 536550"/>
                <a:gd name="connsiteX1" fmla="*/ 1477208 w 2418768"/>
                <a:gd name="connsiteY1" fmla="*/ 0 h 536550"/>
                <a:gd name="connsiteX2" fmla="*/ 2418768 w 2418768"/>
                <a:gd name="connsiteY2" fmla="*/ 235389 h 536550"/>
                <a:gd name="connsiteX3" fmla="*/ 997748 w 2418768"/>
                <a:gd name="connsiteY3" fmla="*/ 536550 h 536550"/>
                <a:gd name="connsiteX4" fmla="*/ 0 w 2418768"/>
                <a:gd name="connsiteY4" fmla="*/ 299138 h 536550"/>
                <a:gd name="connsiteX0" fmla="*/ 0 w 2418768"/>
                <a:gd name="connsiteY0" fmla="*/ 302280 h 539692"/>
                <a:gd name="connsiteX1" fmla="*/ 1404936 w 2418768"/>
                <a:gd name="connsiteY1" fmla="*/ 0 h 539692"/>
                <a:gd name="connsiteX2" fmla="*/ 2418768 w 2418768"/>
                <a:gd name="connsiteY2" fmla="*/ 238531 h 539692"/>
                <a:gd name="connsiteX3" fmla="*/ 997748 w 2418768"/>
                <a:gd name="connsiteY3" fmla="*/ 539692 h 539692"/>
                <a:gd name="connsiteX4" fmla="*/ 0 w 2418768"/>
                <a:gd name="connsiteY4" fmla="*/ 302280 h 539692"/>
                <a:gd name="connsiteX0" fmla="*/ 0 w 2459618"/>
                <a:gd name="connsiteY0" fmla="*/ 311706 h 539692"/>
                <a:gd name="connsiteX1" fmla="*/ 1445786 w 2459618"/>
                <a:gd name="connsiteY1" fmla="*/ 0 h 539692"/>
                <a:gd name="connsiteX2" fmla="*/ 2459618 w 2459618"/>
                <a:gd name="connsiteY2" fmla="*/ 238531 h 539692"/>
                <a:gd name="connsiteX3" fmla="*/ 1038598 w 2459618"/>
                <a:gd name="connsiteY3" fmla="*/ 539692 h 539692"/>
                <a:gd name="connsiteX4" fmla="*/ 0 w 2459618"/>
                <a:gd name="connsiteY4" fmla="*/ 311706 h 539692"/>
                <a:gd name="connsiteX0" fmla="*/ 0 w 2683354"/>
                <a:gd name="connsiteY0" fmla="*/ 311706 h 938923"/>
                <a:gd name="connsiteX1" fmla="*/ 1445786 w 2683354"/>
                <a:gd name="connsiteY1" fmla="*/ 0 h 938923"/>
                <a:gd name="connsiteX2" fmla="*/ 2683354 w 2683354"/>
                <a:gd name="connsiteY2" fmla="*/ 938923 h 938923"/>
                <a:gd name="connsiteX3" fmla="*/ 1038598 w 2683354"/>
                <a:gd name="connsiteY3" fmla="*/ 539692 h 938923"/>
                <a:gd name="connsiteX4" fmla="*/ 0 w 2683354"/>
                <a:gd name="connsiteY4" fmla="*/ 311706 h 938923"/>
                <a:gd name="connsiteX0" fmla="*/ 0 w 2683354"/>
                <a:gd name="connsiteY0" fmla="*/ 311706 h 2514407"/>
                <a:gd name="connsiteX1" fmla="*/ 1445786 w 2683354"/>
                <a:gd name="connsiteY1" fmla="*/ 0 h 2514407"/>
                <a:gd name="connsiteX2" fmla="*/ 2683354 w 2683354"/>
                <a:gd name="connsiteY2" fmla="*/ 938923 h 2514407"/>
                <a:gd name="connsiteX3" fmla="*/ 2682573 w 2683354"/>
                <a:gd name="connsiteY3" fmla="*/ 2514407 h 2514407"/>
                <a:gd name="connsiteX4" fmla="*/ 0 w 2683354"/>
                <a:gd name="connsiteY4" fmla="*/ 311706 h 2514407"/>
                <a:gd name="connsiteX0" fmla="*/ 0 w 2381796"/>
                <a:gd name="connsiteY0" fmla="*/ 1420659 h 2514407"/>
                <a:gd name="connsiteX1" fmla="*/ 1144228 w 2381796"/>
                <a:gd name="connsiteY1" fmla="*/ 0 h 2514407"/>
                <a:gd name="connsiteX2" fmla="*/ 2381796 w 2381796"/>
                <a:gd name="connsiteY2" fmla="*/ 938923 h 2514407"/>
                <a:gd name="connsiteX3" fmla="*/ 2381015 w 2381796"/>
                <a:gd name="connsiteY3" fmla="*/ 2514407 h 2514407"/>
                <a:gd name="connsiteX4" fmla="*/ 0 w 2381796"/>
                <a:gd name="connsiteY4" fmla="*/ 1420659 h 2514407"/>
                <a:gd name="connsiteX0" fmla="*/ 0 w 2381796"/>
                <a:gd name="connsiteY0" fmla="*/ 1342838 h 2436586"/>
                <a:gd name="connsiteX1" fmla="*/ 35275 w 2381796"/>
                <a:gd name="connsiteY1" fmla="*/ 0 h 2436586"/>
                <a:gd name="connsiteX2" fmla="*/ 2381796 w 2381796"/>
                <a:gd name="connsiteY2" fmla="*/ 861102 h 2436586"/>
                <a:gd name="connsiteX3" fmla="*/ 2381015 w 2381796"/>
                <a:gd name="connsiteY3" fmla="*/ 2436586 h 2436586"/>
                <a:gd name="connsiteX4" fmla="*/ 0 w 2381796"/>
                <a:gd name="connsiteY4" fmla="*/ 1342838 h 2436586"/>
                <a:gd name="connsiteX0" fmla="*/ 81456 w 2463252"/>
                <a:gd name="connsiteY0" fmla="*/ 982915 h 2076663"/>
                <a:gd name="connsiteX1" fmla="*/ 0 w 2463252"/>
                <a:gd name="connsiteY1" fmla="*/ 0 h 2076663"/>
                <a:gd name="connsiteX2" fmla="*/ 2463252 w 2463252"/>
                <a:gd name="connsiteY2" fmla="*/ 501179 h 2076663"/>
                <a:gd name="connsiteX3" fmla="*/ 2462471 w 2463252"/>
                <a:gd name="connsiteY3" fmla="*/ 2076663 h 2076663"/>
                <a:gd name="connsiteX4" fmla="*/ 81456 w 2463252"/>
                <a:gd name="connsiteY4" fmla="*/ 982915 h 2076663"/>
                <a:gd name="connsiteX0" fmla="*/ 81456 w 2462471"/>
                <a:gd name="connsiteY0" fmla="*/ 1152944 h 2246692"/>
                <a:gd name="connsiteX1" fmla="*/ 0 w 2462471"/>
                <a:gd name="connsiteY1" fmla="*/ 170029 h 2246692"/>
                <a:gd name="connsiteX2" fmla="*/ 517720 w 2462471"/>
                <a:gd name="connsiteY2" fmla="*/ 0 h 2246692"/>
                <a:gd name="connsiteX3" fmla="*/ 2462471 w 2462471"/>
                <a:gd name="connsiteY3" fmla="*/ 2246692 h 2246692"/>
                <a:gd name="connsiteX4" fmla="*/ 81456 w 2462471"/>
                <a:gd name="connsiteY4" fmla="*/ 1152944 h 2246692"/>
                <a:gd name="connsiteX0" fmla="*/ 81456 w 2462471"/>
                <a:gd name="connsiteY0" fmla="*/ 982915 h 2076663"/>
                <a:gd name="connsiteX1" fmla="*/ 0 w 2462471"/>
                <a:gd name="connsiteY1" fmla="*/ 0 h 2076663"/>
                <a:gd name="connsiteX2" fmla="*/ 2462471 w 2462471"/>
                <a:gd name="connsiteY2" fmla="*/ 2076663 h 2076663"/>
                <a:gd name="connsiteX3" fmla="*/ 81456 w 2462471"/>
                <a:gd name="connsiteY3" fmla="*/ 982915 h 2076663"/>
                <a:gd name="connsiteX0" fmla="*/ 81456 w 2462471"/>
                <a:gd name="connsiteY0" fmla="*/ 982915 h 2076663"/>
                <a:gd name="connsiteX1" fmla="*/ 0 w 2462471"/>
                <a:gd name="connsiteY1" fmla="*/ 0 h 2076663"/>
                <a:gd name="connsiteX2" fmla="*/ 668644 w 2462471"/>
                <a:gd name="connsiteY2" fmla="*/ 578603 h 2076663"/>
                <a:gd name="connsiteX3" fmla="*/ 2462471 w 2462471"/>
                <a:gd name="connsiteY3" fmla="*/ 2076663 h 2076663"/>
                <a:gd name="connsiteX4" fmla="*/ 81456 w 2462471"/>
                <a:gd name="connsiteY4" fmla="*/ 982915 h 2076663"/>
                <a:gd name="connsiteX0" fmla="*/ 81456 w 2462471"/>
                <a:gd name="connsiteY0" fmla="*/ 1124159 h 2217907"/>
                <a:gd name="connsiteX1" fmla="*/ 0 w 2462471"/>
                <a:gd name="connsiteY1" fmla="*/ 141244 h 2217907"/>
                <a:gd name="connsiteX2" fmla="*/ 522729 w 2462471"/>
                <a:gd name="connsiteY2" fmla="*/ 0 h 2217907"/>
                <a:gd name="connsiteX3" fmla="*/ 2462471 w 2462471"/>
                <a:gd name="connsiteY3" fmla="*/ 2217907 h 2217907"/>
                <a:gd name="connsiteX4" fmla="*/ 81456 w 2462471"/>
                <a:gd name="connsiteY4" fmla="*/ 1124159 h 2217907"/>
                <a:gd name="connsiteX0" fmla="*/ 81456 w 546122"/>
                <a:gd name="connsiteY0" fmla="*/ 1124159 h 1527243"/>
                <a:gd name="connsiteX1" fmla="*/ 0 w 546122"/>
                <a:gd name="connsiteY1" fmla="*/ 141244 h 1527243"/>
                <a:gd name="connsiteX2" fmla="*/ 522729 w 546122"/>
                <a:gd name="connsiteY2" fmla="*/ 0 h 1527243"/>
                <a:gd name="connsiteX3" fmla="*/ 546122 w 546122"/>
                <a:gd name="connsiteY3" fmla="*/ 1527243 h 1527243"/>
                <a:gd name="connsiteX4" fmla="*/ 81456 w 546122"/>
                <a:gd name="connsiteY4" fmla="*/ 1124159 h 1527243"/>
                <a:gd name="connsiteX0" fmla="*/ 3635 w 546122"/>
                <a:gd name="connsiteY0" fmla="*/ 1756457 h 1756457"/>
                <a:gd name="connsiteX1" fmla="*/ 0 w 546122"/>
                <a:gd name="connsiteY1" fmla="*/ 141244 h 1756457"/>
                <a:gd name="connsiteX2" fmla="*/ 522729 w 546122"/>
                <a:gd name="connsiteY2" fmla="*/ 0 h 1756457"/>
                <a:gd name="connsiteX3" fmla="*/ 546122 w 546122"/>
                <a:gd name="connsiteY3" fmla="*/ 1527243 h 1756457"/>
                <a:gd name="connsiteX4" fmla="*/ 3635 w 546122"/>
                <a:gd name="connsiteY4" fmla="*/ 1756457 h 1756457"/>
                <a:gd name="connsiteX0" fmla="*/ 3635 w 561640"/>
                <a:gd name="connsiteY0" fmla="*/ 1775913 h 1775913"/>
                <a:gd name="connsiteX1" fmla="*/ 0 w 561640"/>
                <a:gd name="connsiteY1" fmla="*/ 160700 h 1775913"/>
                <a:gd name="connsiteX2" fmla="*/ 561640 w 561640"/>
                <a:gd name="connsiteY2" fmla="*/ 0 h 1775913"/>
                <a:gd name="connsiteX3" fmla="*/ 546122 w 561640"/>
                <a:gd name="connsiteY3" fmla="*/ 1546699 h 1775913"/>
                <a:gd name="connsiteX4" fmla="*/ 3635 w 561640"/>
                <a:gd name="connsiteY4" fmla="*/ 1775913 h 1775913"/>
                <a:gd name="connsiteX0" fmla="*/ 3635 w 584020"/>
                <a:gd name="connsiteY0" fmla="*/ 1775913 h 1775913"/>
                <a:gd name="connsiteX1" fmla="*/ 0 w 584020"/>
                <a:gd name="connsiteY1" fmla="*/ 160700 h 1775913"/>
                <a:gd name="connsiteX2" fmla="*/ 561640 w 584020"/>
                <a:gd name="connsiteY2" fmla="*/ 0 h 1775913"/>
                <a:gd name="connsiteX3" fmla="*/ 584020 w 584020"/>
                <a:gd name="connsiteY3" fmla="*/ 1578282 h 1775913"/>
                <a:gd name="connsiteX4" fmla="*/ 3635 w 584020"/>
                <a:gd name="connsiteY4" fmla="*/ 1775913 h 1775913"/>
                <a:gd name="connsiteX0" fmla="*/ 16266 w 584020"/>
                <a:gd name="connsiteY0" fmla="*/ 1769596 h 1769596"/>
                <a:gd name="connsiteX1" fmla="*/ 0 w 584020"/>
                <a:gd name="connsiteY1" fmla="*/ 160700 h 1769596"/>
                <a:gd name="connsiteX2" fmla="*/ 561640 w 584020"/>
                <a:gd name="connsiteY2" fmla="*/ 0 h 1769596"/>
                <a:gd name="connsiteX3" fmla="*/ 584020 w 584020"/>
                <a:gd name="connsiteY3" fmla="*/ 1578282 h 1769596"/>
                <a:gd name="connsiteX4" fmla="*/ 16266 w 584020"/>
                <a:gd name="connsiteY4" fmla="*/ 1769596 h 1769596"/>
                <a:gd name="connsiteX0" fmla="*/ 92 w 567846"/>
                <a:gd name="connsiteY0" fmla="*/ 1855225 h 1855225"/>
                <a:gd name="connsiteX1" fmla="*/ 9092 w 567846"/>
                <a:gd name="connsiteY1" fmla="*/ 0 h 1855225"/>
                <a:gd name="connsiteX2" fmla="*/ 545466 w 567846"/>
                <a:gd name="connsiteY2" fmla="*/ 85629 h 1855225"/>
                <a:gd name="connsiteX3" fmla="*/ 567846 w 567846"/>
                <a:gd name="connsiteY3" fmla="*/ 1663911 h 1855225"/>
                <a:gd name="connsiteX4" fmla="*/ 92 w 567846"/>
                <a:gd name="connsiteY4" fmla="*/ 1855225 h 1855225"/>
                <a:gd name="connsiteX0" fmla="*/ 92 w 577047"/>
                <a:gd name="connsiteY0" fmla="*/ 1996978 h 1996978"/>
                <a:gd name="connsiteX1" fmla="*/ 9092 w 577047"/>
                <a:gd name="connsiteY1" fmla="*/ 141753 h 1996978"/>
                <a:gd name="connsiteX2" fmla="*/ 577047 w 577047"/>
                <a:gd name="connsiteY2" fmla="*/ 0 h 1996978"/>
                <a:gd name="connsiteX3" fmla="*/ 567846 w 577047"/>
                <a:gd name="connsiteY3" fmla="*/ 1805664 h 1996978"/>
                <a:gd name="connsiteX4" fmla="*/ 92 w 577047"/>
                <a:gd name="connsiteY4" fmla="*/ 1996978 h 1996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047" h="1996978">
                  <a:moveTo>
                    <a:pt x="92" y="1996978"/>
                  </a:moveTo>
                  <a:cubicBezTo>
                    <a:pt x="-1120" y="1458574"/>
                    <a:pt x="10304" y="680157"/>
                    <a:pt x="9092" y="141753"/>
                  </a:cubicBezTo>
                  <a:lnTo>
                    <a:pt x="577047" y="0"/>
                  </a:lnTo>
                  <a:lnTo>
                    <a:pt x="567846" y="1805664"/>
                  </a:lnTo>
                  <a:cubicBezTo>
                    <a:pt x="387017" y="1882069"/>
                    <a:pt x="180921" y="1920573"/>
                    <a:pt x="92" y="1996978"/>
                  </a:cubicBez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3">
              <a:extLst>
                <a:ext uri="{FF2B5EF4-FFF2-40B4-BE49-F238E27FC236}">
                  <a16:creationId xmlns:a16="http://schemas.microsoft.com/office/drawing/2014/main" id="{88959BC9-4DAE-4CA3-816E-16636A77A3FC}"/>
                </a:ext>
              </a:extLst>
            </p:cNvPr>
            <p:cNvSpPr/>
            <p:nvPr/>
          </p:nvSpPr>
          <p:spPr>
            <a:xfrm>
              <a:off x="4167740" y="2768851"/>
              <a:ext cx="714123" cy="169513"/>
            </a:xfrm>
            <a:custGeom>
              <a:avLst/>
              <a:gdLst>
                <a:gd name="connsiteX0" fmla="*/ 0 w 1158844"/>
                <a:gd name="connsiteY0" fmla="*/ 0 h 1593409"/>
                <a:gd name="connsiteX1" fmla="*/ 1158844 w 1158844"/>
                <a:gd name="connsiteY1" fmla="*/ 0 h 1593409"/>
                <a:gd name="connsiteX2" fmla="*/ 1158844 w 1158844"/>
                <a:gd name="connsiteY2" fmla="*/ 1593409 h 1593409"/>
                <a:gd name="connsiteX3" fmla="*/ 0 w 1158844"/>
                <a:gd name="connsiteY3" fmla="*/ 1593409 h 1593409"/>
                <a:gd name="connsiteX4" fmla="*/ 0 w 1158844"/>
                <a:gd name="connsiteY4" fmla="*/ 0 h 1593409"/>
                <a:gd name="connsiteX0" fmla="*/ 0 w 1158844"/>
                <a:gd name="connsiteY0" fmla="*/ 0 h 1593409"/>
                <a:gd name="connsiteX1" fmla="*/ 1158844 w 1158844"/>
                <a:gd name="connsiteY1" fmla="*/ 0 h 1593409"/>
                <a:gd name="connsiteX2" fmla="*/ 1158844 w 1158844"/>
                <a:gd name="connsiteY2" fmla="*/ 1593409 h 1593409"/>
                <a:gd name="connsiteX3" fmla="*/ 688064 w 1158844"/>
                <a:gd name="connsiteY3" fmla="*/ 841972 h 1593409"/>
                <a:gd name="connsiteX4" fmla="*/ 0 w 1158844"/>
                <a:gd name="connsiteY4" fmla="*/ 0 h 1593409"/>
                <a:gd name="connsiteX0" fmla="*/ 0 w 1421394"/>
                <a:gd name="connsiteY0" fmla="*/ 579422 h 1593409"/>
                <a:gd name="connsiteX1" fmla="*/ 1421394 w 1421394"/>
                <a:gd name="connsiteY1" fmla="*/ 0 h 1593409"/>
                <a:gd name="connsiteX2" fmla="*/ 1421394 w 1421394"/>
                <a:gd name="connsiteY2" fmla="*/ 1593409 h 1593409"/>
                <a:gd name="connsiteX3" fmla="*/ 950614 w 1421394"/>
                <a:gd name="connsiteY3" fmla="*/ 841972 h 1593409"/>
                <a:gd name="connsiteX4" fmla="*/ 0 w 1421394"/>
                <a:gd name="connsiteY4" fmla="*/ 579422 h 1593409"/>
                <a:gd name="connsiteX0" fmla="*/ 0 w 1439501"/>
                <a:gd name="connsiteY0" fmla="*/ 289711 h 1303698"/>
                <a:gd name="connsiteX1" fmla="*/ 1439501 w 1439501"/>
                <a:gd name="connsiteY1" fmla="*/ 0 h 1303698"/>
                <a:gd name="connsiteX2" fmla="*/ 1421394 w 1439501"/>
                <a:gd name="connsiteY2" fmla="*/ 1303698 h 1303698"/>
                <a:gd name="connsiteX3" fmla="*/ 950614 w 1439501"/>
                <a:gd name="connsiteY3" fmla="*/ 552261 h 1303698"/>
                <a:gd name="connsiteX4" fmla="*/ 0 w 1439501"/>
                <a:gd name="connsiteY4" fmla="*/ 289711 h 1303698"/>
                <a:gd name="connsiteX0" fmla="*/ 0 w 2381061"/>
                <a:gd name="connsiteY0" fmla="*/ 289711 h 552261"/>
                <a:gd name="connsiteX1" fmla="*/ 1439501 w 2381061"/>
                <a:gd name="connsiteY1" fmla="*/ 0 h 552261"/>
                <a:gd name="connsiteX2" fmla="*/ 2381061 w 2381061"/>
                <a:gd name="connsiteY2" fmla="*/ 235389 h 552261"/>
                <a:gd name="connsiteX3" fmla="*/ 950614 w 2381061"/>
                <a:gd name="connsiteY3" fmla="*/ 552261 h 552261"/>
                <a:gd name="connsiteX4" fmla="*/ 0 w 2381061"/>
                <a:gd name="connsiteY4" fmla="*/ 289711 h 552261"/>
                <a:gd name="connsiteX0" fmla="*/ 0 w 2418768"/>
                <a:gd name="connsiteY0" fmla="*/ 299138 h 552261"/>
                <a:gd name="connsiteX1" fmla="*/ 1477208 w 2418768"/>
                <a:gd name="connsiteY1" fmla="*/ 0 h 552261"/>
                <a:gd name="connsiteX2" fmla="*/ 2418768 w 2418768"/>
                <a:gd name="connsiteY2" fmla="*/ 235389 h 552261"/>
                <a:gd name="connsiteX3" fmla="*/ 988321 w 2418768"/>
                <a:gd name="connsiteY3" fmla="*/ 552261 h 552261"/>
                <a:gd name="connsiteX4" fmla="*/ 0 w 2418768"/>
                <a:gd name="connsiteY4" fmla="*/ 299138 h 552261"/>
                <a:gd name="connsiteX0" fmla="*/ 0 w 2418768"/>
                <a:gd name="connsiteY0" fmla="*/ 299138 h 536550"/>
                <a:gd name="connsiteX1" fmla="*/ 1477208 w 2418768"/>
                <a:gd name="connsiteY1" fmla="*/ 0 h 536550"/>
                <a:gd name="connsiteX2" fmla="*/ 2418768 w 2418768"/>
                <a:gd name="connsiteY2" fmla="*/ 235389 h 536550"/>
                <a:gd name="connsiteX3" fmla="*/ 997748 w 2418768"/>
                <a:gd name="connsiteY3" fmla="*/ 536550 h 536550"/>
                <a:gd name="connsiteX4" fmla="*/ 0 w 2418768"/>
                <a:gd name="connsiteY4" fmla="*/ 299138 h 536550"/>
                <a:gd name="connsiteX0" fmla="*/ 0 w 2418768"/>
                <a:gd name="connsiteY0" fmla="*/ 302280 h 539692"/>
                <a:gd name="connsiteX1" fmla="*/ 1404936 w 2418768"/>
                <a:gd name="connsiteY1" fmla="*/ 0 h 539692"/>
                <a:gd name="connsiteX2" fmla="*/ 2418768 w 2418768"/>
                <a:gd name="connsiteY2" fmla="*/ 238531 h 539692"/>
                <a:gd name="connsiteX3" fmla="*/ 997748 w 2418768"/>
                <a:gd name="connsiteY3" fmla="*/ 539692 h 539692"/>
                <a:gd name="connsiteX4" fmla="*/ 0 w 2418768"/>
                <a:gd name="connsiteY4" fmla="*/ 302280 h 539692"/>
                <a:gd name="connsiteX0" fmla="*/ 0 w 2459618"/>
                <a:gd name="connsiteY0" fmla="*/ 311706 h 539692"/>
                <a:gd name="connsiteX1" fmla="*/ 1445786 w 2459618"/>
                <a:gd name="connsiteY1" fmla="*/ 0 h 539692"/>
                <a:gd name="connsiteX2" fmla="*/ 2459618 w 2459618"/>
                <a:gd name="connsiteY2" fmla="*/ 238531 h 539692"/>
                <a:gd name="connsiteX3" fmla="*/ 1038598 w 2459618"/>
                <a:gd name="connsiteY3" fmla="*/ 539692 h 539692"/>
                <a:gd name="connsiteX4" fmla="*/ 0 w 2459618"/>
                <a:gd name="connsiteY4" fmla="*/ 311706 h 539692"/>
                <a:gd name="connsiteX0" fmla="*/ 0 w 2683354"/>
                <a:gd name="connsiteY0" fmla="*/ 311706 h 938923"/>
                <a:gd name="connsiteX1" fmla="*/ 1445786 w 2683354"/>
                <a:gd name="connsiteY1" fmla="*/ 0 h 938923"/>
                <a:gd name="connsiteX2" fmla="*/ 2683354 w 2683354"/>
                <a:gd name="connsiteY2" fmla="*/ 938923 h 938923"/>
                <a:gd name="connsiteX3" fmla="*/ 1038598 w 2683354"/>
                <a:gd name="connsiteY3" fmla="*/ 539692 h 938923"/>
                <a:gd name="connsiteX4" fmla="*/ 0 w 2683354"/>
                <a:gd name="connsiteY4" fmla="*/ 311706 h 938923"/>
                <a:gd name="connsiteX0" fmla="*/ 0 w 2683354"/>
                <a:gd name="connsiteY0" fmla="*/ 311706 h 2514407"/>
                <a:gd name="connsiteX1" fmla="*/ 1445786 w 2683354"/>
                <a:gd name="connsiteY1" fmla="*/ 0 h 2514407"/>
                <a:gd name="connsiteX2" fmla="*/ 2683354 w 2683354"/>
                <a:gd name="connsiteY2" fmla="*/ 938923 h 2514407"/>
                <a:gd name="connsiteX3" fmla="*/ 2682573 w 2683354"/>
                <a:gd name="connsiteY3" fmla="*/ 2514407 h 2514407"/>
                <a:gd name="connsiteX4" fmla="*/ 0 w 2683354"/>
                <a:gd name="connsiteY4" fmla="*/ 311706 h 2514407"/>
                <a:gd name="connsiteX0" fmla="*/ 0 w 2381796"/>
                <a:gd name="connsiteY0" fmla="*/ 1420659 h 2514407"/>
                <a:gd name="connsiteX1" fmla="*/ 1144228 w 2381796"/>
                <a:gd name="connsiteY1" fmla="*/ 0 h 2514407"/>
                <a:gd name="connsiteX2" fmla="*/ 2381796 w 2381796"/>
                <a:gd name="connsiteY2" fmla="*/ 938923 h 2514407"/>
                <a:gd name="connsiteX3" fmla="*/ 2381015 w 2381796"/>
                <a:gd name="connsiteY3" fmla="*/ 2514407 h 2514407"/>
                <a:gd name="connsiteX4" fmla="*/ 0 w 2381796"/>
                <a:gd name="connsiteY4" fmla="*/ 1420659 h 2514407"/>
                <a:gd name="connsiteX0" fmla="*/ 0 w 2381796"/>
                <a:gd name="connsiteY0" fmla="*/ 1342838 h 2436586"/>
                <a:gd name="connsiteX1" fmla="*/ 35275 w 2381796"/>
                <a:gd name="connsiteY1" fmla="*/ 0 h 2436586"/>
                <a:gd name="connsiteX2" fmla="*/ 2381796 w 2381796"/>
                <a:gd name="connsiteY2" fmla="*/ 861102 h 2436586"/>
                <a:gd name="connsiteX3" fmla="*/ 2381015 w 2381796"/>
                <a:gd name="connsiteY3" fmla="*/ 2436586 h 2436586"/>
                <a:gd name="connsiteX4" fmla="*/ 0 w 2381796"/>
                <a:gd name="connsiteY4" fmla="*/ 1342838 h 2436586"/>
                <a:gd name="connsiteX0" fmla="*/ 81456 w 2463252"/>
                <a:gd name="connsiteY0" fmla="*/ 982915 h 2076663"/>
                <a:gd name="connsiteX1" fmla="*/ 0 w 2463252"/>
                <a:gd name="connsiteY1" fmla="*/ 0 h 2076663"/>
                <a:gd name="connsiteX2" fmla="*/ 2463252 w 2463252"/>
                <a:gd name="connsiteY2" fmla="*/ 501179 h 2076663"/>
                <a:gd name="connsiteX3" fmla="*/ 2462471 w 2463252"/>
                <a:gd name="connsiteY3" fmla="*/ 2076663 h 2076663"/>
                <a:gd name="connsiteX4" fmla="*/ 81456 w 2463252"/>
                <a:gd name="connsiteY4" fmla="*/ 982915 h 2076663"/>
                <a:gd name="connsiteX0" fmla="*/ 81456 w 2462471"/>
                <a:gd name="connsiteY0" fmla="*/ 1152944 h 2246692"/>
                <a:gd name="connsiteX1" fmla="*/ 0 w 2462471"/>
                <a:gd name="connsiteY1" fmla="*/ 170029 h 2246692"/>
                <a:gd name="connsiteX2" fmla="*/ 517720 w 2462471"/>
                <a:gd name="connsiteY2" fmla="*/ 0 h 2246692"/>
                <a:gd name="connsiteX3" fmla="*/ 2462471 w 2462471"/>
                <a:gd name="connsiteY3" fmla="*/ 2246692 h 2246692"/>
                <a:gd name="connsiteX4" fmla="*/ 81456 w 2462471"/>
                <a:gd name="connsiteY4" fmla="*/ 1152944 h 2246692"/>
                <a:gd name="connsiteX0" fmla="*/ 81456 w 2462471"/>
                <a:gd name="connsiteY0" fmla="*/ 982915 h 2076663"/>
                <a:gd name="connsiteX1" fmla="*/ 0 w 2462471"/>
                <a:gd name="connsiteY1" fmla="*/ 0 h 2076663"/>
                <a:gd name="connsiteX2" fmla="*/ 2462471 w 2462471"/>
                <a:gd name="connsiteY2" fmla="*/ 2076663 h 2076663"/>
                <a:gd name="connsiteX3" fmla="*/ 81456 w 2462471"/>
                <a:gd name="connsiteY3" fmla="*/ 982915 h 2076663"/>
                <a:gd name="connsiteX0" fmla="*/ 81456 w 2462471"/>
                <a:gd name="connsiteY0" fmla="*/ 982915 h 2076663"/>
                <a:gd name="connsiteX1" fmla="*/ 0 w 2462471"/>
                <a:gd name="connsiteY1" fmla="*/ 0 h 2076663"/>
                <a:gd name="connsiteX2" fmla="*/ 668644 w 2462471"/>
                <a:gd name="connsiteY2" fmla="*/ 578603 h 2076663"/>
                <a:gd name="connsiteX3" fmla="*/ 2462471 w 2462471"/>
                <a:gd name="connsiteY3" fmla="*/ 2076663 h 2076663"/>
                <a:gd name="connsiteX4" fmla="*/ 81456 w 2462471"/>
                <a:gd name="connsiteY4" fmla="*/ 982915 h 2076663"/>
                <a:gd name="connsiteX0" fmla="*/ 81456 w 2462471"/>
                <a:gd name="connsiteY0" fmla="*/ 1124159 h 2217907"/>
                <a:gd name="connsiteX1" fmla="*/ 0 w 2462471"/>
                <a:gd name="connsiteY1" fmla="*/ 141244 h 2217907"/>
                <a:gd name="connsiteX2" fmla="*/ 522729 w 2462471"/>
                <a:gd name="connsiteY2" fmla="*/ 0 h 2217907"/>
                <a:gd name="connsiteX3" fmla="*/ 2462471 w 2462471"/>
                <a:gd name="connsiteY3" fmla="*/ 2217907 h 2217907"/>
                <a:gd name="connsiteX4" fmla="*/ 81456 w 2462471"/>
                <a:gd name="connsiteY4" fmla="*/ 1124159 h 2217907"/>
                <a:gd name="connsiteX0" fmla="*/ 81456 w 546122"/>
                <a:gd name="connsiteY0" fmla="*/ 1124159 h 1527243"/>
                <a:gd name="connsiteX1" fmla="*/ 0 w 546122"/>
                <a:gd name="connsiteY1" fmla="*/ 141244 h 1527243"/>
                <a:gd name="connsiteX2" fmla="*/ 522729 w 546122"/>
                <a:gd name="connsiteY2" fmla="*/ 0 h 1527243"/>
                <a:gd name="connsiteX3" fmla="*/ 546122 w 546122"/>
                <a:gd name="connsiteY3" fmla="*/ 1527243 h 1527243"/>
                <a:gd name="connsiteX4" fmla="*/ 81456 w 546122"/>
                <a:gd name="connsiteY4" fmla="*/ 1124159 h 1527243"/>
                <a:gd name="connsiteX0" fmla="*/ 3635 w 546122"/>
                <a:gd name="connsiteY0" fmla="*/ 1756457 h 1756457"/>
                <a:gd name="connsiteX1" fmla="*/ 0 w 546122"/>
                <a:gd name="connsiteY1" fmla="*/ 141244 h 1756457"/>
                <a:gd name="connsiteX2" fmla="*/ 522729 w 546122"/>
                <a:gd name="connsiteY2" fmla="*/ 0 h 1756457"/>
                <a:gd name="connsiteX3" fmla="*/ 546122 w 546122"/>
                <a:gd name="connsiteY3" fmla="*/ 1527243 h 1756457"/>
                <a:gd name="connsiteX4" fmla="*/ 3635 w 546122"/>
                <a:gd name="connsiteY4" fmla="*/ 1756457 h 1756457"/>
                <a:gd name="connsiteX0" fmla="*/ 3635 w 561640"/>
                <a:gd name="connsiteY0" fmla="*/ 1775913 h 1775913"/>
                <a:gd name="connsiteX1" fmla="*/ 0 w 561640"/>
                <a:gd name="connsiteY1" fmla="*/ 160700 h 1775913"/>
                <a:gd name="connsiteX2" fmla="*/ 561640 w 561640"/>
                <a:gd name="connsiteY2" fmla="*/ 0 h 1775913"/>
                <a:gd name="connsiteX3" fmla="*/ 546122 w 561640"/>
                <a:gd name="connsiteY3" fmla="*/ 1546699 h 1775913"/>
                <a:gd name="connsiteX4" fmla="*/ 3635 w 561640"/>
                <a:gd name="connsiteY4" fmla="*/ 1775913 h 1775913"/>
                <a:gd name="connsiteX0" fmla="*/ 3635 w 584020"/>
                <a:gd name="connsiteY0" fmla="*/ 1775913 h 1775913"/>
                <a:gd name="connsiteX1" fmla="*/ 0 w 584020"/>
                <a:gd name="connsiteY1" fmla="*/ 160700 h 1775913"/>
                <a:gd name="connsiteX2" fmla="*/ 561640 w 584020"/>
                <a:gd name="connsiteY2" fmla="*/ 0 h 1775913"/>
                <a:gd name="connsiteX3" fmla="*/ 584020 w 584020"/>
                <a:gd name="connsiteY3" fmla="*/ 1578282 h 1775913"/>
                <a:gd name="connsiteX4" fmla="*/ 3635 w 584020"/>
                <a:gd name="connsiteY4" fmla="*/ 1775913 h 1775913"/>
                <a:gd name="connsiteX0" fmla="*/ 16266 w 584020"/>
                <a:gd name="connsiteY0" fmla="*/ 1769596 h 1769596"/>
                <a:gd name="connsiteX1" fmla="*/ 0 w 584020"/>
                <a:gd name="connsiteY1" fmla="*/ 160700 h 1769596"/>
                <a:gd name="connsiteX2" fmla="*/ 561640 w 584020"/>
                <a:gd name="connsiteY2" fmla="*/ 0 h 1769596"/>
                <a:gd name="connsiteX3" fmla="*/ 584020 w 584020"/>
                <a:gd name="connsiteY3" fmla="*/ 1578282 h 1769596"/>
                <a:gd name="connsiteX4" fmla="*/ 16266 w 584020"/>
                <a:gd name="connsiteY4" fmla="*/ 1769596 h 1769596"/>
                <a:gd name="connsiteX0" fmla="*/ 92 w 567846"/>
                <a:gd name="connsiteY0" fmla="*/ 1855225 h 1855225"/>
                <a:gd name="connsiteX1" fmla="*/ 9092 w 567846"/>
                <a:gd name="connsiteY1" fmla="*/ 0 h 1855225"/>
                <a:gd name="connsiteX2" fmla="*/ 545466 w 567846"/>
                <a:gd name="connsiteY2" fmla="*/ 85629 h 1855225"/>
                <a:gd name="connsiteX3" fmla="*/ 567846 w 567846"/>
                <a:gd name="connsiteY3" fmla="*/ 1663911 h 1855225"/>
                <a:gd name="connsiteX4" fmla="*/ 92 w 567846"/>
                <a:gd name="connsiteY4" fmla="*/ 1855225 h 1855225"/>
                <a:gd name="connsiteX0" fmla="*/ 92 w 577047"/>
                <a:gd name="connsiteY0" fmla="*/ 1996978 h 1996978"/>
                <a:gd name="connsiteX1" fmla="*/ 9092 w 577047"/>
                <a:gd name="connsiteY1" fmla="*/ 141753 h 1996978"/>
                <a:gd name="connsiteX2" fmla="*/ 577047 w 577047"/>
                <a:gd name="connsiteY2" fmla="*/ 0 h 1996978"/>
                <a:gd name="connsiteX3" fmla="*/ 567846 w 577047"/>
                <a:gd name="connsiteY3" fmla="*/ 1805664 h 1996978"/>
                <a:gd name="connsiteX4" fmla="*/ 92 w 577047"/>
                <a:gd name="connsiteY4" fmla="*/ 1996978 h 1996978"/>
                <a:gd name="connsiteX0" fmla="*/ 92 w 1035240"/>
                <a:gd name="connsiteY0" fmla="*/ 1996978 h 1996978"/>
                <a:gd name="connsiteX1" fmla="*/ 9092 w 1035240"/>
                <a:gd name="connsiteY1" fmla="*/ 141753 h 1996978"/>
                <a:gd name="connsiteX2" fmla="*/ 577047 w 1035240"/>
                <a:gd name="connsiteY2" fmla="*/ 0 h 1996978"/>
                <a:gd name="connsiteX3" fmla="*/ 1035240 w 1035240"/>
                <a:gd name="connsiteY3" fmla="*/ 283473 h 1996978"/>
                <a:gd name="connsiteX4" fmla="*/ 92 w 1035240"/>
                <a:gd name="connsiteY4" fmla="*/ 1996978 h 1996978"/>
                <a:gd name="connsiteX0" fmla="*/ 553137 w 1026148"/>
                <a:gd name="connsiteY0" fmla="*/ 430574 h 430574"/>
                <a:gd name="connsiteX1" fmla="*/ 0 w 1026148"/>
                <a:gd name="connsiteY1" fmla="*/ 141753 h 430574"/>
                <a:gd name="connsiteX2" fmla="*/ 567955 w 1026148"/>
                <a:gd name="connsiteY2" fmla="*/ 0 h 430574"/>
                <a:gd name="connsiteX3" fmla="*/ 1026148 w 1026148"/>
                <a:gd name="connsiteY3" fmla="*/ 283473 h 430574"/>
                <a:gd name="connsiteX4" fmla="*/ 553137 w 1026148"/>
                <a:gd name="connsiteY4" fmla="*/ 430574 h 430574"/>
                <a:gd name="connsiteX0" fmla="*/ 553137 w 1026148"/>
                <a:gd name="connsiteY0" fmla="*/ 430574 h 430574"/>
                <a:gd name="connsiteX1" fmla="*/ 0 w 1026148"/>
                <a:gd name="connsiteY1" fmla="*/ 141753 h 430574"/>
                <a:gd name="connsiteX2" fmla="*/ 567955 w 1026148"/>
                <a:gd name="connsiteY2" fmla="*/ 0 h 430574"/>
                <a:gd name="connsiteX3" fmla="*/ 1026148 w 1026148"/>
                <a:gd name="connsiteY3" fmla="*/ 283473 h 430574"/>
                <a:gd name="connsiteX4" fmla="*/ 553137 w 1026148"/>
                <a:gd name="connsiteY4" fmla="*/ 430574 h 430574"/>
                <a:gd name="connsiteX0" fmla="*/ 553137 w 1026148"/>
                <a:gd name="connsiteY0" fmla="*/ 430574 h 430574"/>
                <a:gd name="connsiteX1" fmla="*/ 0 w 1026148"/>
                <a:gd name="connsiteY1" fmla="*/ 141753 h 430574"/>
                <a:gd name="connsiteX2" fmla="*/ 567955 w 1026148"/>
                <a:gd name="connsiteY2" fmla="*/ 0 h 430574"/>
                <a:gd name="connsiteX3" fmla="*/ 1026148 w 1026148"/>
                <a:gd name="connsiteY3" fmla="*/ 283473 h 430574"/>
                <a:gd name="connsiteX4" fmla="*/ 553137 w 1026148"/>
                <a:gd name="connsiteY4" fmla="*/ 430574 h 430574"/>
                <a:gd name="connsiteX0" fmla="*/ 976319 w 1449330"/>
                <a:gd name="connsiteY0" fmla="*/ 430574 h 430574"/>
                <a:gd name="connsiteX1" fmla="*/ 0 w 1449330"/>
                <a:gd name="connsiteY1" fmla="*/ 179650 h 430574"/>
                <a:gd name="connsiteX2" fmla="*/ 991137 w 1449330"/>
                <a:gd name="connsiteY2" fmla="*/ 0 h 430574"/>
                <a:gd name="connsiteX3" fmla="*/ 1449330 w 1449330"/>
                <a:gd name="connsiteY3" fmla="*/ 283473 h 430574"/>
                <a:gd name="connsiteX4" fmla="*/ 976319 w 1449330"/>
                <a:gd name="connsiteY4" fmla="*/ 430574 h 430574"/>
                <a:gd name="connsiteX0" fmla="*/ 976319 w 1449330"/>
                <a:gd name="connsiteY0" fmla="*/ 430574 h 430574"/>
                <a:gd name="connsiteX1" fmla="*/ 0 w 1449330"/>
                <a:gd name="connsiteY1" fmla="*/ 179650 h 430574"/>
                <a:gd name="connsiteX2" fmla="*/ 991137 w 1449330"/>
                <a:gd name="connsiteY2" fmla="*/ 0 h 430574"/>
                <a:gd name="connsiteX3" fmla="*/ 1449330 w 1449330"/>
                <a:gd name="connsiteY3" fmla="*/ 283473 h 430574"/>
                <a:gd name="connsiteX4" fmla="*/ 976319 w 1449330"/>
                <a:gd name="connsiteY4" fmla="*/ 430574 h 430574"/>
                <a:gd name="connsiteX0" fmla="*/ 976319 w 1449330"/>
                <a:gd name="connsiteY0" fmla="*/ 430574 h 430574"/>
                <a:gd name="connsiteX1" fmla="*/ 0 w 1449330"/>
                <a:gd name="connsiteY1" fmla="*/ 179650 h 430574"/>
                <a:gd name="connsiteX2" fmla="*/ 991137 w 1449330"/>
                <a:gd name="connsiteY2" fmla="*/ 0 h 430574"/>
                <a:gd name="connsiteX3" fmla="*/ 1449330 w 1449330"/>
                <a:gd name="connsiteY3" fmla="*/ 283473 h 430574"/>
                <a:gd name="connsiteX4" fmla="*/ 976319 w 1449330"/>
                <a:gd name="connsiteY4" fmla="*/ 430574 h 430574"/>
                <a:gd name="connsiteX0" fmla="*/ 976319 w 1449330"/>
                <a:gd name="connsiteY0" fmla="*/ 354782 h 354782"/>
                <a:gd name="connsiteX1" fmla="*/ 0 w 1449330"/>
                <a:gd name="connsiteY1" fmla="*/ 103858 h 354782"/>
                <a:gd name="connsiteX2" fmla="*/ 492161 w 1449330"/>
                <a:gd name="connsiteY2" fmla="*/ 0 h 354782"/>
                <a:gd name="connsiteX3" fmla="*/ 1449330 w 1449330"/>
                <a:gd name="connsiteY3" fmla="*/ 207681 h 354782"/>
                <a:gd name="connsiteX4" fmla="*/ 976319 w 1449330"/>
                <a:gd name="connsiteY4" fmla="*/ 354782 h 354782"/>
                <a:gd name="connsiteX0" fmla="*/ 976319 w 1449330"/>
                <a:gd name="connsiteY0" fmla="*/ 354782 h 354782"/>
                <a:gd name="connsiteX1" fmla="*/ 0 w 1449330"/>
                <a:gd name="connsiteY1" fmla="*/ 103858 h 354782"/>
                <a:gd name="connsiteX2" fmla="*/ 492161 w 1449330"/>
                <a:gd name="connsiteY2" fmla="*/ 0 h 354782"/>
                <a:gd name="connsiteX3" fmla="*/ 1449330 w 1449330"/>
                <a:gd name="connsiteY3" fmla="*/ 207681 h 354782"/>
                <a:gd name="connsiteX4" fmla="*/ 976319 w 1449330"/>
                <a:gd name="connsiteY4" fmla="*/ 354782 h 354782"/>
                <a:gd name="connsiteX0" fmla="*/ 976319 w 1449330"/>
                <a:gd name="connsiteY0" fmla="*/ 354782 h 354782"/>
                <a:gd name="connsiteX1" fmla="*/ 0 w 1449330"/>
                <a:gd name="connsiteY1" fmla="*/ 103858 h 354782"/>
                <a:gd name="connsiteX2" fmla="*/ 492161 w 1449330"/>
                <a:gd name="connsiteY2" fmla="*/ 0 h 354782"/>
                <a:gd name="connsiteX3" fmla="*/ 1449330 w 1449330"/>
                <a:gd name="connsiteY3" fmla="*/ 207681 h 354782"/>
                <a:gd name="connsiteX4" fmla="*/ 976319 w 1449330"/>
                <a:gd name="connsiteY4" fmla="*/ 354782 h 354782"/>
                <a:gd name="connsiteX0" fmla="*/ 976319 w 1449330"/>
                <a:gd name="connsiteY0" fmla="*/ 354782 h 354782"/>
                <a:gd name="connsiteX1" fmla="*/ 0 w 1449330"/>
                <a:gd name="connsiteY1" fmla="*/ 103858 h 354782"/>
                <a:gd name="connsiteX2" fmla="*/ 492161 w 1449330"/>
                <a:gd name="connsiteY2" fmla="*/ 0 h 354782"/>
                <a:gd name="connsiteX3" fmla="*/ 1449330 w 1449330"/>
                <a:gd name="connsiteY3" fmla="*/ 207681 h 354782"/>
                <a:gd name="connsiteX4" fmla="*/ 976319 w 1449330"/>
                <a:gd name="connsiteY4" fmla="*/ 354782 h 354782"/>
                <a:gd name="connsiteX0" fmla="*/ 976319 w 1481390"/>
                <a:gd name="connsiteY0" fmla="*/ 354782 h 354782"/>
                <a:gd name="connsiteX1" fmla="*/ 0 w 1481390"/>
                <a:gd name="connsiteY1" fmla="*/ 103858 h 354782"/>
                <a:gd name="connsiteX2" fmla="*/ 492161 w 1481390"/>
                <a:gd name="connsiteY2" fmla="*/ 0 h 354782"/>
                <a:gd name="connsiteX3" fmla="*/ 1481390 w 1481390"/>
                <a:gd name="connsiteY3" fmla="*/ 229247 h 354782"/>
                <a:gd name="connsiteX4" fmla="*/ 976319 w 1481390"/>
                <a:gd name="connsiteY4" fmla="*/ 354782 h 354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390" h="354782">
                  <a:moveTo>
                    <a:pt x="976319" y="354782"/>
                  </a:moveTo>
                  <a:cubicBezTo>
                    <a:pt x="-22845" y="119551"/>
                    <a:pt x="973900" y="345401"/>
                    <a:pt x="0" y="103858"/>
                  </a:cubicBezTo>
                  <a:cubicBezTo>
                    <a:pt x="526178" y="-6553"/>
                    <a:pt x="161782" y="59883"/>
                    <a:pt x="492161" y="0"/>
                  </a:cubicBezTo>
                  <a:cubicBezTo>
                    <a:pt x="811217" y="69227"/>
                    <a:pt x="547862" y="25247"/>
                    <a:pt x="1481390" y="229247"/>
                  </a:cubicBezTo>
                  <a:cubicBezTo>
                    <a:pt x="979968" y="375735"/>
                    <a:pt x="1435058" y="221532"/>
                    <a:pt x="976319" y="354782"/>
                  </a:cubicBez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25" name="Bildobjekt 24">
            <a:extLst>
              <a:ext uri="{FF2B5EF4-FFF2-40B4-BE49-F238E27FC236}">
                <a16:creationId xmlns:a16="http://schemas.microsoft.com/office/drawing/2014/main" id="{078B5EF1-71BD-4850-A60E-09437CD3C0DC}"/>
              </a:ext>
            </a:extLst>
          </p:cNvPr>
          <p:cNvPicPr>
            <a:picLocks noChangeAspect="1"/>
          </p:cNvPicPr>
          <p:nvPr/>
        </p:nvPicPr>
        <p:blipFill rotWithShape="1">
          <a:blip r:embed="rId6">
            <a:extLst>
              <a:ext uri="{28A0092B-C50C-407E-A947-70E740481C1C}">
                <a14:useLocalDpi xmlns:a14="http://schemas.microsoft.com/office/drawing/2010/main" val="0"/>
              </a:ext>
            </a:extLst>
          </a:blip>
          <a:srcRect l="-481" t="62477" r="96122" b="33148"/>
          <a:stretch/>
        </p:blipFill>
        <p:spPr>
          <a:xfrm>
            <a:off x="6096000" y="3898930"/>
            <a:ext cx="1442777" cy="804642"/>
          </a:xfrm>
          <a:prstGeom prst="rect">
            <a:avLst/>
          </a:prstGeom>
        </p:spPr>
      </p:pic>
      <p:pic>
        <p:nvPicPr>
          <p:cNvPr id="26" name="Bildobjekt 25">
            <a:extLst>
              <a:ext uri="{FF2B5EF4-FFF2-40B4-BE49-F238E27FC236}">
                <a16:creationId xmlns:a16="http://schemas.microsoft.com/office/drawing/2014/main" id="{D0F95778-25AF-431E-B53F-47DFFCA252DB}"/>
              </a:ext>
            </a:extLst>
          </p:cNvPr>
          <p:cNvPicPr>
            <a:picLocks noChangeAspect="1"/>
          </p:cNvPicPr>
          <p:nvPr/>
        </p:nvPicPr>
        <p:blipFill rotWithShape="1">
          <a:blip r:embed="rId6">
            <a:extLst>
              <a:ext uri="{28A0092B-C50C-407E-A947-70E740481C1C}">
                <a14:useLocalDpi xmlns:a14="http://schemas.microsoft.com/office/drawing/2010/main" val="0"/>
              </a:ext>
            </a:extLst>
          </a:blip>
          <a:srcRect l="-495" t="66574" r="96136" b="29051"/>
          <a:stretch/>
        </p:blipFill>
        <p:spPr>
          <a:xfrm>
            <a:off x="6096001" y="3537096"/>
            <a:ext cx="1442777" cy="804642"/>
          </a:xfrm>
          <a:prstGeom prst="rect">
            <a:avLst/>
          </a:prstGeom>
        </p:spPr>
      </p:pic>
    </p:spTree>
    <p:extLst>
      <p:ext uri="{BB962C8B-B14F-4D97-AF65-F5344CB8AC3E}">
        <p14:creationId xmlns:p14="http://schemas.microsoft.com/office/powerpoint/2010/main" val="3996262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1FC29D-F6F0-4846-92D2-315513781E95}"/>
              </a:ext>
            </a:extLst>
          </p:cNvPr>
          <p:cNvSpPr>
            <a:spLocks noGrp="1"/>
          </p:cNvSpPr>
          <p:nvPr>
            <p:ph type="title"/>
          </p:nvPr>
        </p:nvSpPr>
        <p:spPr/>
        <p:txBody>
          <a:bodyPr/>
          <a:lstStyle/>
          <a:p>
            <a:r>
              <a:rPr lang="sv-SE" dirty="0"/>
              <a:t>Färdplan Data</a:t>
            </a:r>
          </a:p>
        </p:txBody>
      </p:sp>
      <p:sp>
        <p:nvSpPr>
          <p:cNvPr id="31" name="Frihandsfigur: Form 30">
            <a:extLst>
              <a:ext uri="{FF2B5EF4-FFF2-40B4-BE49-F238E27FC236}">
                <a16:creationId xmlns:a16="http://schemas.microsoft.com/office/drawing/2014/main" id="{9B331A40-122B-4A5A-B9E4-B7888DF3F55A}"/>
              </a:ext>
            </a:extLst>
          </p:cNvPr>
          <p:cNvSpPr/>
          <p:nvPr/>
        </p:nvSpPr>
        <p:spPr>
          <a:xfrm>
            <a:off x="1178563" y="3079628"/>
            <a:ext cx="9232128" cy="1259970"/>
          </a:xfrm>
          <a:custGeom>
            <a:avLst/>
            <a:gdLst>
              <a:gd name="connsiteX0" fmla="*/ 0 w 11397007"/>
              <a:gd name="connsiteY0" fmla="*/ 1 h 1555425"/>
              <a:gd name="connsiteX1" fmla="*/ 1282046 w 11397007"/>
              <a:gd name="connsiteY1" fmla="*/ 1555424 h 1555425"/>
              <a:gd name="connsiteX2" fmla="*/ 2554664 w 11397007"/>
              <a:gd name="connsiteY2" fmla="*/ 9428 h 1555425"/>
              <a:gd name="connsiteX3" fmla="*/ 3827283 w 11397007"/>
              <a:gd name="connsiteY3" fmla="*/ 1545997 h 1555425"/>
              <a:gd name="connsiteX4" fmla="*/ 5081048 w 11397007"/>
              <a:gd name="connsiteY4" fmla="*/ 1 h 1555425"/>
              <a:gd name="connsiteX5" fmla="*/ 6334813 w 11397007"/>
              <a:gd name="connsiteY5" fmla="*/ 1555424 h 1555425"/>
              <a:gd name="connsiteX6" fmla="*/ 7607431 w 11397007"/>
              <a:gd name="connsiteY6" fmla="*/ 9428 h 1555425"/>
              <a:gd name="connsiteX7" fmla="*/ 8917757 w 11397007"/>
              <a:gd name="connsiteY7" fmla="*/ 1545997 h 1555425"/>
              <a:gd name="connsiteX8" fmla="*/ 10143242 w 11397007"/>
              <a:gd name="connsiteY8" fmla="*/ 18855 h 1555425"/>
              <a:gd name="connsiteX9" fmla="*/ 11397007 w 11397007"/>
              <a:gd name="connsiteY9" fmla="*/ 1536571 h 1555425"/>
              <a:gd name="connsiteX10" fmla="*/ 11397007 w 11397007"/>
              <a:gd name="connsiteY10" fmla="*/ 1536571 h 15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97007" h="1555425">
                <a:moveTo>
                  <a:pt x="0" y="1"/>
                </a:moveTo>
                <a:cubicBezTo>
                  <a:pt x="428134" y="776927"/>
                  <a:pt x="856269" y="1553853"/>
                  <a:pt x="1282046" y="1555424"/>
                </a:cubicBezTo>
                <a:cubicBezTo>
                  <a:pt x="1707823" y="1556995"/>
                  <a:pt x="2130458" y="10999"/>
                  <a:pt x="2554664" y="9428"/>
                </a:cubicBezTo>
                <a:cubicBezTo>
                  <a:pt x="2978870" y="7857"/>
                  <a:pt x="3406219" y="1547568"/>
                  <a:pt x="3827283" y="1545997"/>
                </a:cubicBezTo>
                <a:cubicBezTo>
                  <a:pt x="4248347" y="1544426"/>
                  <a:pt x="4663126" y="-1570"/>
                  <a:pt x="5081048" y="1"/>
                </a:cubicBezTo>
                <a:cubicBezTo>
                  <a:pt x="5498970" y="1572"/>
                  <a:pt x="5913749" y="1553853"/>
                  <a:pt x="6334813" y="1555424"/>
                </a:cubicBezTo>
                <a:cubicBezTo>
                  <a:pt x="6755877" y="1556995"/>
                  <a:pt x="7176940" y="10999"/>
                  <a:pt x="7607431" y="9428"/>
                </a:cubicBezTo>
                <a:cubicBezTo>
                  <a:pt x="8037922" y="7857"/>
                  <a:pt x="8495122" y="1544426"/>
                  <a:pt x="8917757" y="1545997"/>
                </a:cubicBezTo>
                <a:cubicBezTo>
                  <a:pt x="9340392" y="1547568"/>
                  <a:pt x="9730034" y="20426"/>
                  <a:pt x="10143242" y="18855"/>
                </a:cubicBezTo>
                <a:cubicBezTo>
                  <a:pt x="10556450" y="17284"/>
                  <a:pt x="11397007" y="1536571"/>
                  <a:pt x="11397007" y="1536571"/>
                </a:cubicBezTo>
                <a:lnTo>
                  <a:pt x="11397007" y="1536571"/>
                </a:lnTo>
              </a:path>
            </a:pathLst>
          </a:custGeom>
          <a:noFill/>
          <a:ln w="2349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2" name="Frihandsfigur: Form 31">
            <a:extLst>
              <a:ext uri="{FF2B5EF4-FFF2-40B4-BE49-F238E27FC236}">
                <a16:creationId xmlns:a16="http://schemas.microsoft.com/office/drawing/2014/main" id="{ACE53252-5FD3-4D15-A4BE-D43AD4FC8DDF}"/>
              </a:ext>
            </a:extLst>
          </p:cNvPr>
          <p:cNvSpPr/>
          <p:nvPr/>
        </p:nvSpPr>
        <p:spPr>
          <a:xfrm>
            <a:off x="1177983" y="3044552"/>
            <a:ext cx="9232128" cy="1259970"/>
          </a:xfrm>
          <a:custGeom>
            <a:avLst/>
            <a:gdLst>
              <a:gd name="connsiteX0" fmla="*/ 0 w 11397007"/>
              <a:gd name="connsiteY0" fmla="*/ 1 h 1555425"/>
              <a:gd name="connsiteX1" fmla="*/ 1282046 w 11397007"/>
              <a:gd name="connsiteY1" fmla="*/ 1555424 h 1555425"/>
              <a:gd name="connsiteX2" fmla="*/ 2554664 w 11397007"/>
              <a:gd name="connsiteY2" fmla="*/ 9428 h 1555425"/>
              <a:gd name="connsiteX3" fmla="*/ 3827283 w 11397007"/>
              <a:gd name="connsiteY3" fmla="*/ 1545997 h 1555425"/>
              <a:gd name="connsiteX4" fmla="*/ 5081048 w 11397007"/>
              <a:gd name="connsiteY4" fmla="*/ 1 h 1555425"/>
              <a:gd name="connsiteX5" fmla="*/ 6334813 w 11397007"/>
              <a:gd name="connsiteY5" fmla="*/ 1555424 h 1555425"/>
              <a:gd name="connsiteX6" fmla="*/ 7607431 w 11397007"/>
              <a:gd name="connsiteY6" fmla="*/ 9428 h 1555425"/>
              <a:gd name="connsiteX7" fmla="*/ 8917757 w 11397007"/>
              <a:gd name="connsiteY7" fmla="*/ 1545997 h 1555425"/>
              <a:gd name="connsiteX8" fmla="*/ 10143242 w 11397007"/>
              <a:gd name="connsiteY8" fmla="*/ 18855 h 1555425"/>
              <a:gd name="connsiteX9" fmla="*/ 11397007 w 11397007"/>
              <a:gd name="connsiteY9" fmla="*/ 1536571 h 1555425"/>
              <a:gd name="connsiteX10" fmla="*/ 11397007 w 11397007"/>
              <a:gd name="connsiteY10" fmla="*/ 1536571 h 15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97007" h="1555425">
                <a:moveTo>
                  <a:pt x="0" y="1"/>
                </a:moveTo>
                <a:cubicBezTo>
                  <a:pt x="428134" y="776927"/>
                  <a:pt x="856269" y="1553853"/>
                  <a:pt x="1282046" y="1555424"/>
                </a:cubicBezTo>
                <a:cubicBezTo>
                  <a:pt x="1707823" y="1556995"/>
                  <a:pt x="2130458" y="10999"/>
                  <a:pt x="2554664" y="9428"/>
                </a:cubicBezTo>
                <a:cubicBezTo>
                  <a:pt x="2978870" y="7857"/>
                  <a:pt x="3406219" y="1547568"/>
                  <a:pt x="3827283" y="1545997"/>
                </a:cubicBezTo>
                <a:cubicBezTo>
                  <a:pt x="4248347" y="1544426"/>
                  <a:pt x="4663126" y="-1570"/>
                  <a:pt x="5081048" y="1"/>
                </a:cubicBezTo>
                <a:cubicBezTo>
                  <a:pt x="5498970" y="1572"/>
                  <a:pt x="5913749" y="1553853"/>
                  <a:pt x="6334813" y="1555424"/>
                </a:cubicBezTo>
                <a:cubicBezTo>
                  <a:pt x="6755877" y="1556995"/>
                  <a:pt x="7176940" y="10999"/>
                  <a:pt x="7607431" y="9428"/>
                </a:cubicBezTo>
                <a:cubicBezTo>
                  <a:pt x="8037922" y="7857"/>
                  <a:pt x="8495122" y="1544426"/>
                  <a:pt x="8917757" y="1545997"/>
                </a:cubicBezTo>
                <a:cubicBezTo>
                  <a:pt x="9340392" y="1547568"/>
                  <a:pt x="9730034" y="20426"/>
                  <a:pt x="10143242" y="18855"/>
                </a:cubicBezTo>
                <a:cubicBezTo>
                  <a:pt x="10556450" y="17284"/>
                  <a:pt x="11397007" y="1536571"/>
                  <a:pt x="11397007" y="1536571"/>
                </a:cubicBezTo>
                <a:lnTo>
                  <a:pt x="11397007" y="1536571"/>
                </a:lnTo>
              </a:path>
            </a:pathLst>
          </a:custGeom>
          <a:noFill/>
          <a:ln w="254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3" name="Bild 32" descr="Användare med hel fyllning">
            <a:extLst>
              <a:ext uri="{FF2B5EF4-FFF2-40B4-BE49-F238E27FC236}">
                <a16:creationId xmlns:a16="http://schemas.microsoft.com/office/drawing/2014/main" id="{B1104566-F0A9-4D30-872D-CCF38FD9AC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558" y="2520000"/>
            <a:ext cx="933280" cy="933280"/>
          </a:xfrm>
          <a:prstGeom prst="rect">
            <a:avLst/>
          </a:prstGeom>
        </p:spPr>
      </p:pic>
      <p:pic>
        <p:nvPicPr>
          <p:cNvPr id="34" name="Bildobjekt 33">
            <a:extLst>
              <a:ext uri="{FF2B5EF4-FFF2-40B4-BE49-F238E27FC236}">
                <a16:creationId xmlns:a16="http://schemas.microsoft.com/office/drawing/2014/main" id="{93BAE1C9-D89B-42A4-A9DE-E912885F4E65}"/>
              </a:ext>
            </a:extLst>
          </p:cNvPr>
          <p:cNvPicPr>
            <a:picLocks noChangeAspect="1"/>
          </p:cNvPicPr>
          <p:nvPr/>
        </p:nvPicPr>
        <p:blipFill>
          <a:blip r:embed="rId5"/>
          <a:stretch>
            <a:fillRect/>
          </a:stretch>
        </p:blipFill>
        <p:spPr>
          <a:xfrm>
            <a:off x="4928235" y="2650102"/>
            <a:ext cx="772495" cy="772495"/>
          </a:xfrm>
          <a:prstGeom prst="rect">
            <a:avLst/>
          </a:prstGeom>
        </p:spPr>
      </p:pic>
      <p:sp>
        <p:nvSpPr>
          <p:cNvPr id="35" name="Likbent triangel 34">
            <a:extLst>
              <a:ext uri="{FF2B5EF4-FFF2-40B4-BE49-F238E27FC236}">
                <a16:creationId xmlns:a16="http://schemas.microsoft.com/office/drawing/2014/main" id="{D021627B-A4E5-446F-B8D5-B16CCC382727}"/>
              </a:ext>
            </a:extLst>
          </p:cNvPr>
          <p:cNvSpPr/>
          <p:nvPr/>
        </p:nvSpPr>
        <p:spPr>
          <a:xfrm flipV="1">
            <a:off x="2879669" y="2984025"/>
            <a:ext cx="760534" cy="3430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6" name="Bild 35" descr="Diamant med hel fyllning">
            <a:extLst>
              <a:ext uri="{FF2B5EF4-FFF2-40B4-BE49-F238E27FC236}">
                <a16:creationId xmlns:a16="http://schemas.microsoft.com/office/drawing/2014/main" id="{BAB4A8E7-600D-4A8F-A2DD-C98C0665FE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91624" y="2566976"/>
            <a:ext cx="933280" cy="933280"/>
          </a:xfrm>
          <a:prstGeom prst="rect">
            <a:avLst/>
          </a:prstGeom>
        </p:spPr>
      </p:pic>
      <p:sp>
        <p:nvSpPr>
          <p:cNvPr id="37" name="Rektangel 36">
            <a:extLst>
              <a:ext uri="{FF2B5EF4-FFF2-40B4-BE49-F238E27FC236}">
                <a16:creationId xmlns:a16="http://schemas.microsoft.com/office/drawing/2014/main" id="{4EB2ED3F-2386-4DFD-A52B-9C3FD39C7139}"/>
              </a:ext>
            </a:extLst>
          </p:cNvPr>
          <p:cNvSpPr/>
          <p:nvPr/>
        </p:nvSpPr>
        <p:spPr>
          <a:xfrm>
            <a:off x="6051283" y="4057015"/>
            <a:ext cx="630406" cy="613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8" name="Bildobjekt 37">
            <a:extLst>
              <a:ext uri="{FF2B5EF4-FFF2-40B4-BE49-F238E27FC236}">
                <a16:creationId xmlns:a16="http://schemas.microsoft.com/office/drawing/2014/main" id="{D2D37392-767F-468C-B7E5-68B5387094FB}"/>
              </a:ext>
            </a:extLst>
          </p:cNvPr>
          <p:cNvPicPr>
            <a:picLocks noChangeAspect="1"/>
          </p:cNvPicPr>
          <p:nvPr/>
        </p:nvPicPr>
        <p:blipFill>
          <a:blip r:embed="rId8"/>
          <a:stretch>
            <a:fillRect/>
          </a:stretch>
        </p:blipFill>
        <p:spPr>
          <a:xfrm>
            <a:off x="6036767" y="4036712"/>
            <a:ext cx="659435" cy="659435"/>
          </a:xfrm>
          <a:prstGeom prst="rect">
            <a:avLst/>
          </a:prstGeom>
        </p:spPr>
      </p:pic>
      <p:grpSp>
        <p:nvGrpSpPr>
          <p:cNvPr id="39" name="Grupp 38">
            <a:extLst>
              <a:ext uri="{FF2B5EF4-FFF2-40B4-BE49-F238E27FC236}">
                <a16:creationId xmlns:a16="http://schemas.microsoft.com/office/drawing/2014/main" id="{DF5C8F85-A391-4623-9CFF-90BE49664EDD}"/>
              </a:ext>
            </a:extLst>
          </p:cNvPr>
          <p:cNvGrpSpPr/>
          <p:nvPr/>
        </p:nvGrpSpPr>
        <p:grpSpPr>
          <a:xfrm>
            <a:off x="7965147" y="3896355"/>
            <a:ext cx="812265" cy="526598"/>
            <a:chOff x="8868720" y="3547155"/>
            <a:chExt cx="1002737" cy="650082"/>
          </a:xfrm>
          <a:solidFill>
            <a:schemeClr val="bg1"/>
          </a:solidFill>
        </p:grpSpPr>
        <p:sp>
          <p:nvSpPr>
            <p:cNvPr id="56" name="Ellips 55">
              <a:extLst>
                <a:ext uri="{FF2B5EF4-FFF2-40B4-BE49-F238E27FC236}">
                  <a16:creationId xmlns:a16="http://schemas.microsoft.com/office/drawing/2014/main" id="{19E2D96F-FCDF-4C3C-866B-861A02189279}"/>
                </a:ext>
              </a:extLst>
            </p:cNvPr>
            <p:cNvSpPr/>
            <p:nvPr/>
          </p:nvSpPr>
          <p:spPr>
            <a:xfrm>
              <a:off x="8868720" y="3824183"/>
              <a:ext cx="360040" cy="3577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7" name="Ellips 56">
              <a:extLst>
                <a:ext uri="{FF2B5EF4-FFF2-40B4-BE49-F238E27FC236}">
                  <a16:creationId xmlns:a16="http://schemas.microsoft.com/office/drawing/2014/main" id="{B19212D6-D021-4834-B93F-4E14D6DAC307}"/>
                </a:ext>
              </a:extLst>
            </p:cNvPr>
            <p:cNvSpPr/>
            <p:nvPr/>
          </p:nvSpPr>
          <p:spPr>
            <a:xfrm>
              <a:off x="9001229" y="3571070"/>
              <a:ext cx="360040" cy="3577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8" name="Ellips 57">
              <a:extLst>
                <a:ext uri="{FF2B5EF4-FFF2-40B4-BE49-F238E27FC236}">
                  <a16:creationId xmlns:a16="http://schemas.microsoft.com/office/drawing/2014/main" id="{C0E344FD-6123-4005-9BB0-0F2F3DC8D108}"/>
                </a:ext>
              </a:extLst>
            </p:cNvPr>
            <p:cNvSpPr/>
            <p:nvPr/>
          </p:nvSpPr>
          <p:spPr>
            <a:xfrm>
              <a:off x="9048740" y="3547155"/>
              <a:ext cx="360040" cy="3577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9" name="Ellips 58">
              <a:extLst>
                <a:ext uri="{FF2B5EF4-FFF2-40B4-BE49-F238E27FC236}">
                  <a16:creationId xmlns:a16="http://schemas.microsoft.com/office/drawing/2014/main" id="{982FAAA5-989A-4C94-8409-1ED40F01D1A8}"/>
                </a:ext>
              </a:extLst>
            </p:cNvPr>
            <p:cNvSpPr/>
            <p:nvPr/>
          </p:nvSpPr>
          <p:spPr>
            <a:xfrm>
              <a:off x="9105291" y="3822147"/>
              <a:ext cx="360040" cy="3577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0" name="Ellips 59">
              <a:extLst>
                <a:ext uri="{FF2B5EF4-FFF2-40B4-BE49-F238E27FC236}">
                  <a16:creationId xmlns:a16="http://schemas.microsoft.com/office/drawing/2014/main" id="{C86C560C-C31C-44D0-84F9-203248D5DF1B}"/>
                </a:ext>
              </a:extLst>
            </p:cNvPr>
            <p:cNvSpPr/>
            <p:nvPr/>
          </p:nvSpPr>
          <p:spPr>
            <a:xfrm>
              <a:off x="8998083" y="3822146"/>
              <a:ext cx="360040" cy="3577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1" name="Ellips 60">
              <a:extLst>
                <a:ext uri="{FF2B5EF4-FFF2-40B4-BE49-F238E27FC236}">
                  <a16:creationId xmlns:a16="http://schemas.microsoft.com/office/drawing/2014/main" id="{23412F1C-9532-4E40-9A1A-1A29ED287CB4}"/>
                </a:ext>
              </a:extLst>
            </p:cNvPr>
            <p:cNvSpPr/>
            <p:nvPr/>
          </p:nvSpPr>
          <p:spPr>
            <a:xfrm>
              <a:off x="9274846" y="3814981"/>
              <a:ext cx="360040" cy="3577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2" name="Ellips 61">
              <a:extLst>
                <a:ext uri="{FF2B5EF4-FFF2-40B4-BE49-F238E27FC236}">
                  <a16:creationId xmlns:a16="http://schemas.microsoft.com/office/drawing/2014/main" id="{5212943F-F48E-4457-9D40-D18C3F3670F0}"/>
                </a:ext>
              </a:extLst>
            </p:cNvPr>
            <p:cNvSpPr/>
            <p:nvPr/>
          </p:nvSpPr>
          <p:spPr>
            <a:xfrm>
              <a:off x="9373063" y="3839500"/>
              <a:ext cx="360040" cy="3577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Ellips 62">
              <a:extLst>
                <a:ext uri="{FF2B5EF4-FFF2-40B4-BE49-F238E27FC236}">
                  <a16:creationId xmlns:a16="http://schemas.microsoft.com/office/drawing/2014/main" id="{3D9057CB-5E33-42D2-A4D1-C84723126371}"/>
                </a:ext>
              </a:extLst>
            </p:cNvPr>
            <p:cNvSpPr/>
            <p:nvPr/>
          </p:nvSpPr>
          <p:spPr>
            <a:xfrm>
              <a:off x="9511417" y="3774021"/>
              <a:ext cx="360040" cy="3577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pic>
        <p:nvPicPr>
          <p:cNvPr id="40" name="Bildobjekt 39">
            <a:extLst>
              <a:ext uri="{FF2B5EF4-FFF2-40B4-BE49-F238E27FC236}">
                <a16:creationId xmlns:a16="http://schemas.microsoft.com/office/drawing/2014/main" id="{C9610B9C-0A22-43EC-9E12-3CCE0291BF66}"/>
              </a:ext>
            </a:extLst>
          </p:cNvPr>
          <p:cNvPicPr>
            <a:picLocks noChangeAspect="1"/>
          </p:cNvPicPr>
          <p:nvPr/>
        </p:nvPicPr>
        <p:blipFill>
          <a:blip r:embed="rId9"/>
          <a:stretch>
            <a:fillRect/>
          </a:stretch>
        </p:blipFill>
        <p:spPr>
          <a:xfrm>
            <a:off x="7862860" y="3794873"/>
            <a:ext cx="997453" cy="997453"/>
          </a:xfrm>
          <a:prstGeom prst="rect">
            <a:avLst/>
          </a:prstGeom>
        </p:spPr>
      </p:pic>
      <p:sp>
        <p:nvSpPr>
          <p:cNvPr id="41" name="Rektangel 40">
            <a:extLst>
              <a:ext uri="{FF2B5EF4-FFF2-40B4-BE49-F238E27FC236}">
                <a16:creationId xmlns:a16="http://schemas.microsoft.com/office/drawing/2014/main" id="{DB72EBE4-3376-4C12-9492-F9601E1C55D0}"/>
              </a:ext>
            </a:extLst>
          </p:cNvPr>
          <p:cNvSpPr/>
          <p:nvPr/>
        </p:nvSpPr>
        <p:spPr>
          <a:xfrm>
            <a:off x="7160562" y="2818889"/>
            <a:ext cx="438732" cy="40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2" name="Rektangel 41">
            <a:extLst>
              <a:ext uri="{FF2B5EF4-FFF2-40B4-BE49-F238E27FC236}">
                <a16:creationId xmlns:a16="http://schemas.microsoft.com/office/drawing/2014/main" id="{D847F816-B30C-464C-8D49-1F9F2F6E72C3}"/>
              </a:ext>
            </a:extLst>
          </p:cNvPr>
          <p:cNvSpPr/>
          <p:nvPr/>
        </p:nvSpPr>
        <p:spPr>
          <a:xfrm>
            <a:off x="7040564" y="3126716"/>
            <a:ext cx="245413" cy="178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3" name="Rektangel 42">
            <a:extLst>
              <a:ext uri="{FF2B5EF4-FFF2-40B4-BE49-F238E27FC236}">
                <a16:creationId xmlns:a16="http://schemas.microsoft.com/office/drawing/2014/main" id="{21BFCC2F-A9A2-4445-B536-CE21EDD03D6F}"/>
              </a:ext>
            </a:extLst>
          </p:cNvPr>
          <p:cNvSpPr/>
          <p:nvPr/>
        </p:nvSpPr>
        <p:spPr>
          <a:xfrm>
            <a:off x="7481477" y="3123154"/>
            <a:ext cx="245413" cy="178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4" name="Bildobjekt 43">
            <a:extLst>
              <a:ext uri="{FF2B5EF4-FFF2-40B4-BE49-F238E27FC236}">
                <a16:creationId xmlns:a16="http://schemas.microsoft.com/office/drawing/2014/main" id="{7BE3D3B3-A73D-4F35-B1B9-0C4B53D9C25C}"/>
              </a:ext>
            </a:extLst>
          </p:cNvPr>
          <p:cNvPicPr>
            <a:picLocks noChangeAspect="1"/>
          </p:cNvPicPr>
          <p:nvPr/>
        </p:nvPicPr>
        <p:blipFill>
          <a:blip r:embed="rId10"/>
          <a:stretch>
            <a:fillRect/>
          </a:stretch>
        </p:blipFill>
        <p:spPr>
          <a:xfrm>
            <a:off x="7023972" y="2661551"/>
            <a:ext cx="722191" cy="722191"/>
          </a:xfrm>
          <a:prstGeom prst="rect">
            <a:avLst/>
          </a:prstGeom>
        </p:spPr>
      </p:pic>
      <p:sp>
        <p:nvSpPr>
          <p:cNvPr id="45" name="Rektangel 44">
            <a:extLst>
              <a:ext uri="{FF2B5EF4-FFF2-40B4-BE49-F238E27FC236}">
                <a16:creationId xmlns:a16="http://schemas.microsoft.com/office/drawing/2014/main" id="{F43E5551-8E97-46C0-B4C1-5A6B051AEB79}"/>
              </a:ext>
            </a:extLst>
          </p:cNvPr>
          <p:cNvSpPr/>
          <p:nvPr/>
        </p:nvSpPr>
        <p:spPr>
          <a:xfrm>
            <a:off x="1944916" y="4069385"/>
            <a:ext cx="524970" cy="502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6" name="Bild 45" descr="Dokument med hel fyllning">
            <a:extLst>
              <a:ext uri="{FF2B5EF4-FFF2-40B4-BE49-F238E27FC236}">
                <a16:creationId xmlns:a16="http://schemas.microsoft.com/office/drawing/2014/main" id="{4B1E2D8D-E6E2-4D0D-80BD-5B4E816F6CA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40761" y="3861115"/>
            <a:ext cx="933280" cy="933280"/>
          </a:xfrm>
          <a:prstGeom prst="rect">
            <a:avLst/>
          </a:prstGeom>
        </p:spPr>
      </p:pic>
      <p:sp>
        <p:nvSpPr>
          <p:cNvPr id="47" name="Rektangel 46">
            <a:extLst>
              <a:ext uri="{FF2B5EF4-FFF2-40B4-BE49-F238E27FC236}">
                <a16:creationId xmlns:a16="http://schemas.microsoft.com/office/drawing/2014/main" id="{D543EECB-207D-4707-BBF8-D19C6368478C}"/>
              </a:ext>
            </a:extLst>
          </p:cNvPr>
          <p:cNvSpPr/>
          <p:nvPr/>
        </p:nvSpPr>
        <p:spPr>
          <a:xfrm>
            <a:off x="9119439" y="2896335"/>
            <a:ext cx="524970" cy="502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8" name="Ellips 47">
            <a:extLst>
              <a:ext uri="{FF2B5EF4-FFF2-40B4-BE49-F238E27FC236}">
                <a16:creationId xmlns:a16="http://schemas.microsoft.com/office/drawing/2014/main" id="{7E2DAF2C-654E-49D1-8D9E-358541A92B61}"/>
              </a:ext>
            </a:extLst>
          </p:cNvPr>
          <p:cNvSpPr/>
          <p:nvPr/>
        </p:nvSpPr>
        <p:spPr>
          <a:xfrm>
            <a:off x="9488194" y="3062372"/>
            <a:ext cx="419232" cy="4347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9" name="Bildobjekt 48">
            <a:extLst>
              <a:ext uri="{FF2B5EF4-FFF2-40B4-BE49-F238E27FC236}">
                <a16:creationId xmlns:a16="http://schemas.microsoft.com/office/drawing/2014/main" id="{C0D2E4F8-E89F-45F1-87DD-2885604718A4}"/>
              </a:ext>
            </a:extLst>
          </p:cNvPr>
          <p:cNvPicPr>
            <a:picLocks noChangeAspect="1"/>
          </p:cNvPicPr>
          <p:nvPr/>
        </p:nvPicPr>
        <p:blipFill>
          <a:blip r:embed="rId13">
            <a:extLst>
              <a:ext uri="{BEBA8EAE-BF5A-486C-A8C5-ECC9F3942E4B}">
                <a14:imgProps xmlns:a14="http://schemas.microsoft.com/office/drawing/2010/main">
                  <a14:imgLayer r:embed="rId14">
                    <a14:imgEffect>
                      <a14:colorTemperature colorTemp="11200"/>
                    </a14:imgEffect>
                  </a14:imgLayer>
                </a14:imgProps>
              </a:ext>
            </a:extLst>
          </a:blip>
          <a:stretch>
            <a:fillRect/>
          </a:stretch>
        </p:blipFill>
        <p:spPr>
          <a:xfrm>
            <a:off x="9119439" y="2679801"/>
            <a:ext cx="838464" cy="838464"/>
          </a:xfrm>
          <a:prstGeom prst="rect">
            <a:avLst/>
          </a:prstGeom>
          <a:noFill/>
        </p:spPr>
      </p:pic>
      <p:sp>
        <p:nvSpPr>
          <p:cNvPr id="50" name="Rektangel 49">
            <a:extLst>
              <a:ext uri="{FF2B5EF4-FFF2-40B4-BE49-F238E27FC236}">
                <a16:creationId xmlns:a16="http://schemas.microsoft.com/office/drawing/2014/main" id="{C6E879CC-E518-4478-A473-626294672D55}"/>
              </a:ext>
            </a:extLst>
          </p:cNvPr>
          <p:cNvSpPr/>
          <p:nvPr/>
        </p:nvSpPr>
        <p:spPr>
          <a:xfrm>
            <a:off x="9957903" y="3926478"/>
            <a:ext cx="524970" cy="502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1" name="Rektangel 50">
            <a:extLst>
              <a:ext uri="{FF2B5EF4-FFF2-40B4-BE49-F238E27FC236}">
                <a16:creationId xmlns:a16="http://schemas.microsoft.com/office/drawing/2014/main" id="{421E1275-8997-4F5A-8AD3-716BBE6257FA}"/>
              </a:ext>
            </a:extLst>
          </p:cNvPr>
          <p:cNvSpPr/>
          <p:nvPr/>
        </p:nvSpPr>
        <p:spPr>
          <a:xfrm>
            <a:off x="10063697" y="4157613"/>
            <a:ext cx="524970" cy="502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2" name="Bildobjekt 51">
            <a:extLst>
              <a:ext uri="{FF2B5EF4-FFF2-40B4-BE49-F238E27FC236}">
                <a16:creationId xmlns:a16="http://schemas.microsoft.com/office/drawing/2014/main" id="{FC34D95B-A810-4810-A61E-114902100DB7}"/>
              </a:ext>
            </a:extLst>
          </p:cNvPr>
          <p:cNvPicPr>
            <a:picLocks noChangeAspect="1"/>
          </p:cNvPicPr>
          <p:nvPr/>
        </p:nvPicPr>
        <p:blipFill>
          <a:blip r:embed="rId15"/>
          <a:stretch>
            <a:fillRect/>
          </a:stretch>
        </p:blipFill>
        <p:spPr>
          <a:xfrm>
            <a:off x="9783103" y="3841777"/>
            <a:ext cx="903644" cy="903644"/>
          </a:xfrm>
          <a:prstGeom prst="rect">
            <a:avLst/>
          </a:prstGeom>
        </p:spPr>
      </p:pic>
      <p:sp>
        <p:nvSpPr>
          <p:cNvPr id="53" name="Ellips 52">
            <a:extLst>
              <a:ext uri="{FF2B5EF4-FFF2-40B4-BE49-F238E27FC236}">
                <a16:creationId xmlns:a16="http://schemas.microsoft.com/office/drawing/2014/main" id="{0BEE884C-FAA8-4D1A-AFD4-D92EB4BDC0EC}"/>
              </a:ext>
            </a:extLst>
          </p:cNvPr>
          <p:cNvSpPr/>
          <p:nvPr/>
        </p:nvSpPr>
        <p:spPr>
          <a:xfrm>
            <a:off x="4341310" y="4023775"/>
            <a:ext cx="230758" cy="230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4" name="Ellips 53">
            <a:extLst>
              <a:ext uri="{FF2B5EF4-FFF2-40B4-BE49-F238E27FC236}">
                <a16:creationId xmlns:a16="http://schemas.microsoft.com/office/drawing/2014/main" id="{C64EC709-4A72-4127-A1AB-5A017E633ACE}"/>
              </a:ext>
            </a:extLst>
          </p:cNvPr>
          <p:cNvSpPr/>
          <p:nvPr/>
        </p:nvSpPr>
        <p:spPr>
          <a:xfrm>
            <a:off x="3910880" y="4271871"/>
            <a:ext cx="230758" cy="230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4" name="textruta 63">
            <a:extLst>
              <a:ext uri="{FF2B5EF4-FFF2-40B4-BE49-F238E27FC236}">
                <a16:creationId xmlns:a16="http://schemas.microsoft.com/office/drawing/2014/main" id="{042F97F0-590F-47D5-94F9-79E59ECABED4}"/>
              </a:ext>
            </a:extLst>
          </p:cNvPr>
          <p:cNvSpPr txBox="1"/>
          <p:nvPr/>
        </p:nvSpPr>
        <p:spPr>
          <a:xfrm>
            <a:off x="230141" y="3387827"/>
            <a:ext cx="1912998" cy="400110"/>
          </a:xfrm>
          <a:prstGeom prst="rect">
            <a:avLst/>
          </a:prstGeom>
          <a:noFill/>
        </p:spPr>
        <p:txBody>
          <a:bodyPr wrap="square" rtlCol="0">
            <a:spAutoFit/>
          </a:bodyPr>
          <a:lstStyle/>
          <a:p>
            <a:pPr algn="ctr"/>
            <a:r>
              <a:rPr lang="sv-SE" sz="2000" b="1" dirty="0"/>
              <a:t>Ägare</a:t>
            </a:r>
          </a:p>
        </p:txBody>
      </p:sp>
      <p:sp>
        <p:nvSpPr>
          <p:cNvPr id="65" name="textruta 64">
            <a:extLst>
              <a:ext uri="{FF2B5EF4-FFF2-40B4-BE49-F238E27FC236}">
                <a16:creationId xmlns:a16="http://schemas.microsoft.com/office/drawing/2014/main" id="{114BCFC3-EBD9-45AC-892E-7B004D6332E1}"/>
              </a:ext>
            </a:extLst>
          </p:cNvPr>
          <p:cNvSpPr txBox="1"/>
          <p:nvPr/>
        </p:nvSpPr>
        <p:spPr>
          <a:xfrm>
            <a:off x="1268993" y="4781735"/>
            <a:ext cx="1912998" cy="400110"/>
          </a:xfrm>
          <a:prstGeom prst="rect">
            <a:avLst/>
          </a:prstGeom>
          <a:noFill/>
        </p:spPr>
        <p:txBody>
          <a:bodyPr wrap="square" rtlCol="0">
            <a:spAutoFit/>
          </a:bodyPr>
          <a:lstStyle/>
          <a:p>
            <a:pPr algn="ctr"/>
            <a:r>
              <a:rPr lang="sv-SE" sz="2000" b="1" dirty="0"/>
              <a:t>Katalog</a:t>
            </a:r>
          </a:p>
        </p:txBody>
      </p:sp>
      <p:sp>
        <p:nvSpPr>
          <p:cNvPr id="66" name="textruta 65">
            <a:extLst>
              <a:ext uri="{FF2B5EF4-FFF2-40B4-BE49-F238E27FC236}">
                <a16:creationId xmlns:a16="http://schemas.microsoft.com/office/drawing/2014/main" id="{193BE9F2-5991-45F6-B3A8-8C99414C6F39}"/>
              </a:ext>
            </a:extLst>
          </p:cNvPr>
          <p:cNvSpPr txBox="1"/>
          <p:nvPr/>
        </p:nvSpPr>
        <p:spPr>
          <a:xfrm>
            <a:off x="2353616" y="3383391"/>
            <a:ext cx="1912998" cy="400110"/>
          </a:xfrm>
          <a:prstGeom prst="rect">
            <a:avLst/>
          </a:prstGeom>
          <a:noFill/>
        </p:spPr>
        <p:txBody>
          <a:bodyPr wrap="square" rtlCol="0">
            <a:spAutoFit/>
          </a:bodyPr>
          <a:lstStyle/>
          <a:p>
            <a:pPr algn="ctr"/>
            <a:r>
              <a:rPr lang="sv-SE" sz="2000" b="1" dirty="0"/>
              <a:t>Guldkorn</a:t>
            </a:r>
          </a:p>
        </p:txBody>
      </p:sp>
      <p:sp>
        <p:nvSpPr>
          <p:cNvPr id="67" name="textruta 66">
            <a:extLst>
              <a:ext uri="{FF2B5EF4-FFF2-40B4-BE49-F238E27FC236}">
                <a16:creationId xmlns:a16="http://schemas.microsoft.com/office/drawing/2014/main" id="{BF116B64-99D4-4A1E-8F9C-A52847E7988A}"/>
              </a:ext>
            </a:extLst>
          </p:cNvPr>
          <p:cNvSpPr txBox="1"/>
          <p:nvPr/>
        </p:nvSpPr>
        <p:spPr>
          <a:xfrm>
            <a:off x="3345899" y="4808659"/>
            <a:ext cx="1912998" cy="400110"/>
          </a:xfrm>
          <a:prstGeom prst="rect">
            <a:avLst/>
          </a:prstGeom>
          <a:noFill/>
        </p:spPr>
        <p:txBody>
          <a:bodyPr wrap="square" rtlCol="0">
            <a:spAutoFit/>
          </a:bodyPr>
          <a:lstStyle/>
          <a:p>
            <a:pPr algn="ctr"/>
            <a:r>
              <a:rPr lang="sv-SE" sz="2000" b="1" dirty="0"/>
              <a:t>Dela</a:t>
            </a:r>
          </a:p>
        </p:txBody>
      </p:sp>
      <p:sp>
        <p:nvSpPr>
          <p:cNvPr id="68" name="textruta 67">
            <a:extLst>
              <a:ext uri="{FF2B5EF4-FFF2-40B4-BE49-F238E27FC236}">
                <a16:creationId xmlns:a16="http://schemas.microsoft.com/office/drawing/2014/main" id="{26056D24-AB75-4405-BF31-D7836464A7A6}"/>
              </a:ext>
            </a:extLst>
          </p:cNvPr>
          <p:cNvSpPr txBox="1"/>
          <p:nvPr/>
        </p:nvSpPr>
        <p:spPr>
          <a:xfrm>
            <a:off x="4416770" y="3387465"/>
            <a:ext cx="1912998" cy="400110"/>
          </a:xfrm>
          <a:prstGeom prst="rect">
            <a:avLst/>
          </a:prstGeom>
          <a:noFill/>
        </p:spPr>
        <p:txBody>
          <a:bodyPr wrap="square" rtlCol="0">
            <a:spAutoFit/>
          </a:bodyPr>
          <a:lstStyle/>
          <a:p>
            <a:pPr algn="ctr"/>
            <a:r>
              <a:rPr lang="sv-SE" sz="2000" b="1" dirty="0"/>
              <a:t>Livscykel</a:t>
            </a:r>
          </a:p>
        </p:txBody>
      </p:sp>
      <p:sp>
        <p:nvSpPr>
          <p:cNvPr id="69" name="textruta 68">
            <a:extLst>
              <a:ext uri="{FF2B5EF4-FFF2-40B4-BE49-F238E27FC236}">
                <a16:creationId xmlns:a16="http://schemas.microsoft.com/office/drawing/2014/main" id="{B3156BDD-E009-4F7A-A0F4-EDA9BE232005}"/>
              </a:ext>
            </a:extLst>
          </p:cNvPr>
          <p:cNvSpPr txBox="1"/>
          <p:nvPr/>
        </p:nvSpPr>
        <p:spPr>
          <a:xfrm>
            <a:off x="5409985" y="4789203"/>
            <a:ext cx="1912998" cy="400110"/>
          </a:xfrm>
          <a:prstGeom prst="rect">
            <a:avLst/>
          </a:prstGeom>
          <a:noFill/>
        </p:spPr>
        <p:txBody>
          <a:bodyPr wrap="square" rtlCol="0">
            <a:spAutoFit/>
          </a:bodyPr>
          <a:lstStyle/>
          <a:p>
            <a:pPr algn="ctr"/>
            <a:r>
              <a:rPr lang="sv-SE" sz="2000" b="1" dirty="0"/>
              <a:t>Skala upp</a:t>
            </a:r>
          </a:p>
        </p:txBody>
      </p:sp>
      <p:sp>
        <p:nvSpPr>
          <p:cNvPr id="70" name="textruta 69">
            <a:extLst>
              <a:ext uri="{FF2B5EF4-FFF2-40B4-BE49-F238E27FC236}">
                <a16:creationId xmlns:a16="http://schemas.microsoft.com/office/drawing/2014/main" id="{2170E9FE-ACDE-44F5-908A-C98116DDA3AB}"/>
              </a:ext>
            </a:extLst>
          </p:cNvPr>
          <p:cNvSpPr txBox="1"/>
          <p:nvPr/>
        </p:nvSpPr>
        <p:spPr>
          <a:xfrm>
            <a:off x="6362351" y="3344902"/>
            <a:ext cx="2043669" cy="733534"/>
          </a:xfrm>
          <a:prstGeom prst="rect">
            <a:avLst/>
          </a:prstGeom>
          <a:noFill/>
        </p:spPr>
        <p:txBody>
          <a:bodyPr wrap="square" rtlCol="0">
            <a:spAutoFit/>
          </a:bodyPr>
          <a:lstStyle/>
          <a:p>
            <a:pPr algn="ctr">
              <a:lnSpc>
                <a:spcPts val="2500"/>
              </a:lnSpc>
            </a:pPr>
            <a:r>
              <a:rPr lang="sv-SE" sz="2000" b="1" dirty="0"/>
              <a:t>Informations</a:t>
            </a:r>
            <a:br>
              <a:rPr lang="sv-SE" sz="2000" b="1" dirty="0"/>
            </a:br>
            <a:r>
              <a:rPr lang="sv-SE" sz="2000" b="1" dirty="0"/>
              <a:t>arkitektur</a:t>
            </a:r>
          </a:p>
        </p:txBody>
      </p:sp>
      <p:sp>
        <p:nvSpPr>
          <p:cNvPr id="71" name="textruta 70">
            <a:extLst>
              <a:ext uri="{FF2B5EF4-FFF2-40B4-BE49-F238E27FC236}">
                <a16:creationId xmlns:a16="http://schemas.microsoft.com/office/drawing/2014/main" id="{6E1833FB-6185-4448-81FC-8E766B7AE488}"/>
              </a:ext>
            </a:extLst>
          </p:cNvPr>
          <p:cNvSpPr txBox="1"/>
          <p:nvPr/>
        </p:nvSpPr>
        <p:spPr>
          <a:xfrm>
            <a:off x="7405087" y="4799349"/>
            <a:ext cx="1912998" cy="400110"/>
          </a:xfrm>
          <a:prstGeom prst="rect">
            <a:avLst/>
          </a:prstGeom>
          <a:noFill/>
        </p:spPr>
        <p:txBody>
          <a:bodyPr wrap="square" rtlCol="0">
            <a:spAutoFit/>
          </a:bodyPr>
          <a:lstStyle/>
          <a:p>
            <a:pPr algn="ctr"/>
            <a:r>
              <a:rPr lang="sv-SE" sz="2000" b="1" dirty="0"/>
              <a:t>API-strategi</a:t>
            </a:r>
          </a:p>
        </p:txBody>
      </p:sp>
      <p:sp>
        <p:nvSpPr>
          <p:cNvPr id="72" name="textruta 71">
            <a:extLst>
              <a:ext uri="{FF2B5EF4-FFF2-40B4-BE49-F238E27FC236}">
                <a16:creationId xmlns:a16="http://schemas.microsoft.com/office/drawing/2014/main" id="{03F91C9A-27BB-4251-862B-CA66D26F6A4E}"/>
              </a:ext>
            </a:extLst>
          </p:cNvPr>
          <p:cNvSpPr txBox="1"/>
          <p:nvPr/>
        </p:nvSpPr>
        <p:spPr>
          <a:xfrm>
            <a:off x="8572191" y="3416920"/>
            <a:ext cx="1912998" cy="400110"/>
          </a:xfrm>
          <a:prstGeom prst="rect">
            <a:avLst/>
          </a:prstGeom>
          <a:noFill/>
        </p:spPr>
        <p:txBody>
          <a:bodyPr wrap="square" rtlCol="0">
            <a:spAutoFit/>
          </a:bodyPr>
          <a:lstStyle/>
          <a:p>
            <a:pPr algn="ctr"/>
            <a:r>
              <a:rPr lang="sv-SE" sz="2000" b="1" dirty="0"/>
              <a:t>Datakvalitet</a:t>
            </a:r>
          </a:p>
        </p:txBody>
      </p:sp>
      <p:sp>
        <p:nvSpPr>
          <p:cNvPr id="73" name="textruta 72">
            <a:extLst>
              <a:ext uri="{FF2B5EF4-FFF2-40B4-BE49-F238E27FC236}">
                <a16:creationId xmlns:a16="http://schemas.microsoft.com/office/drawing/2014/main" id="{70747AA2-A1A7-49EE-858B-821C43276001}"/>
              </a:ext>
            </a:extLst>
          </p:cNvPr>
          <p:cNvSpPr txBox="1"/>
          <p:nvPr/>
        </p:nvSpPr>
        <p:spPr>
          <a:xfrm>
            <a:off x="9278426" y="4794457"/>
            <a:ext cx="1912998" cy="400110"/>
          </a:xfrm>
          <a:prstGeom prst="rect">
            <a:avLst/>
          </a:prstGeom>
          <a:noFill/>
        </p:spPr>
        <p:txBody>
          <a:bodyPr wrap="square" rtlCol="0">
            <a:spAutoFit/>
          </a:bodyPr>
          <a:lstStyle/>
          <a:p>
            <a:pPr algn="ctr"/>
            <a:r>
              <a:rPr lang="sv-SE" sz="2000" b="1" dirty="0"/>
              <a:t>Kompetens</a:t>
            </a:r>
          </a:p>
        </p:txBody>
      </p:sp>
      <p:pic>
        <p:nvPicPr>
          <p:cNvPr id="74" name="Bildobjekt 73">
            <a:extLst>
              <a:ext uri="{FF2B5EF4-FFF2-40B4-BE49-F238E27FC236}">
                <a16:creationId xmlns:a16="http://schemas.microsoft.com/office/drawing/2014/main" id="{C8309A0F-8829-407E-AD80-161B82C515A2}"/>
              </a:ext>
            </a:extLst>
          </p:cNvPr>
          <p:cNvPicPr>
            <a:picLocks noChangeAspect="1"/>
          </p:cNvPicPr>
          <p:nvPr/>
        </p:nvPicPr>
        <p:blipFill>
          <a:blip r:embed="rId16"/>
          <a:stretch>
            <a:fillRect/>
          </a:stretch>
        </p:blipFill>
        <p:spPr>
          <a:xfrm>
            <a:off x="3878533" y="4013487"/>
            <a:ext cx="731934" cy="731934"/>
          </a:xfrm>
          <a:prstGeom prst="rect">
            <a:avLst/>
          </a:prstGeom>
          <a:noFill/>
        </p:spPr>
      </p:pic>
      <p:pic>
        <p:nvPicPr>
          <p:cNvPr id="55" name="Bildobjekt 54">
            <a:extLst>
              <a:ext uri="{FF2B5EF4-FFF2-40B4-BE49-F238E27FC236}">
                <a16:creationId xmlns:a16="http://schemas.microsoft.com/office/drawing/2014/main" id="{7BFE08FE-D339-48E4-9346-9575C43DAB13}"/>
              </a:ext>
            </a:extLst>
          </p:cNvPr>
          <p:cNvPicPr>
            <a:picLocks noChangeAspect="1"/>
          </p:cNvPicPr>
          <p:nvPr/>
        </p:nvPicPr>
        <p:blipFill rotWithShape="1">
          <a:blip r:embed="rId17">
            <a:extLst>
              <a:ext uri="{28A0092B-C50C-407E-A947-70E740481C1C}">
                <a14:useLocalDpi xmlns:a14="http://schemas.microsoft.com/office/drawing/2010/main" val="0"/>
              </a:ext>
            </a:extLst>
          </a:blip>
          <a:srcRect l="-481" t="62477" r="96122" b="33148"/>
          <a:stretch/>
        </p:blipFill>
        <p:spPr>
          <a:xfrm>
            <a:off x="359681" y="5795975"/>
            <a:ext cx="1442777" cy="804642"/>
          </a:xfrm>
          <a:prstGeom prst="rect">
            <a:avLst/>
          </a:prstGeom>
        </p:spPr>
      </p:pic>
      <p:pic>
        <p:nvPicPr>
          <p:cNvPr id="75" name="Bildobjekt 74">
            <a:extLst>
              <a:ext uri="{FF2B5EF4-FFF2-40B4-BE49-F238E27FC236}">
                <a16:creationId xmlns:a16="http://schemas.microsoft.com/office/drawing/2014/main" id="{3F24232F-F480-4003-8BE5-91C882186A84}"/>
              </a:ext>
            </a:extLst>
          </p:cNvPr>
          <p:cNvPicPr>
            <a:picLocks noChangeAspect="1"/>
          </p:cNvPicPr>
          <p:nvPr/>
        </p:nvPicPr>
        <p:blipFill rotWithShape="1">
          <a:blip r:embed="rId17">
            <a:extLst>
              <a:ext uri="{28A0092B-C50C-407E-A947-70E740481C1C}">
                <a14:useLocalDpi xmlns:a14="http://schemas.microsoft.com/office/drawing/2010/main" val="0"/>
              </a:ext>
            </a:extLst>
          </a:blip>
          <a:srcRect l="-495" t="66574" r="96136" b="29051"/>
          <a:stretch/>
        </p:blipFill>
        <p:spPr>
          <a:xfrm>
            <a:off x="359682" y="5434141"/>
            <a:ext cx="1442777" cy="804642"/>
          </a:xfrm>
          <a:prstGeom prst="rect">
            <a:avLst/>
          </a:prstGeom>
        </p:spPr>
      </p:pic>
    </p:spTree>
    <p:extLst>
      <p:ext uri="{BB962C8B-B14F-4D97-AF65-F5344CB8AC3E}">
        <p14:creationId xmlns:p14="http://schemas.microsoft.com/office/powerpoint/2010/main" val="87105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1FC29D-F6F0-4846-92D2-315513781E95}"/>
              </a:ext>
            </a:extLst>
          </p:cNvPr>
          <p:cNvSpPr>
            <a:spLocks noGrp="1"/>
          </p:cNvSpPr>
          <p:nvPr>
            <p:ph type="title"/>
          </p:nvPr>
        </p:nvSpPr>
        <p:spPr/>
        <p:txBody>
          <a:bodyPr/>
          <a:lstStyle/>
          <a:p>
            <a:r>
              <a:rPr lang="sv-SE" dirty="0"/>
              <a:t>Färdplan Data – </a:t>
            </a:r>
            <a:r>
              <a:rPr lang="sv-SE" dirty="0">
                <a:solidFill>
                  <a:srgbClr val="C00000"/>
                </a:solidFill>
              </a:rPr>
              <a:t>Fokus idag</a:t>
            </a:r>
          </a:p>
        </p:txBody>
      </p:sp>
      <p:sp>
        <p:nvSpPr>
          <p:cNvPr id="7" name="Frihandsfigur: Form 6">
            <a:extLst>
              <a:ext uri="{FF2B5EF4-FFF2-40B4-BE49-F238E27FC236}">
                <a16:creationId xmlns:a16="http://schemas.microsoft.com/office/drawing/2014/main" id="{49E4CCCC-D4C2-41A4-8E05-431F4E832384}"/>
              </a:ext>
            </a:extLst>
          </p:cNvPr>
          <p:cNvSpPr/>
          <p:nvPr/>
        </p:nvSpPr>
        <p:spPr>
          <a:xfrm>
            <a:off x="1177005" y="3079628"/>
            <a:ext cx="9232128" cy="1259970"/>
          </a:xfrm>
          <a:custGeom>
            <a:avLst/>
            <a:gdLst>
              <a:gd name="connsiteX0" fmla="*/ 0 w 11397007"/>
              <a:gd name="connsiteY0" fmla="*/ 1 h 1555425"/>
              <a:gd name="connsiteX1" fmla="*/ 1282046 w 11397007"/>
              <a:gd name="connsiteY1" fmla="*/ 1555424 h 1555425"/>
              <a:gd name="connsiteX2" fmla="*/ 2554664 w 11397007"/>
              <a:gd name="connsiteY2" fmla="*/ 9428 h 1555425"/>
              <a:gd name="connsiteX3" fmla="*/ 3827283 w 11397007"/>
              <a:gd name="connsiteY3" fmla="*/ 1545997 h 1555425"/>
              <a:gd name="connsiteX4" fmla="*/ 5081048 w 11397007"/>
              <a:gd name="connsiteY4" fmla="*/ 1 h 1555425"/>
              <a:gd name="connsiteX5" fmla="*/ 6334813 w 11397007"/>
              <a:gd name="connsiteY5" fmla="*/ 1555424 h 1555425"/>
              <a:gd name="connsiteX6" fmla="*/ 7607431 w 11397007"/>
              <a:gd name="connsiteY6" fmla="*/ 9428 h 1555425"/>
              <a:gd name="connsiteX7" fmla="*/ 8917757 w 11397007"/>
              <a:gd name="connsiteY7" fmla="*/ 1545997 h 1555425"/>
              <a:gd name="connsiteX8" fmla="*/ 10143242 w 11397007"/>
              <a:gd name="connsiteY8" fmla="*/ 18855 h 1555425"/>
              <a:gd name="connsiteX9" fmla="*/ 11397007 w 11397007"/>
              <a:gd name="connsiteY9" fmla="*/ 1536571 h 1555425"/>
              <a:gd name="connsiteX10" fmla="*/ 11397007 w 11397007"/>
              <a:gd name="connsiteY10" fmla="*/ 1536571 h 15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97007" h="1555425">
                <a:moveTo>
                  <a:pt x="0" y="1"/>
                </a:moveTo>
                <a:cubicBezTo>
                  <a:pt x="428134" y="776927"/>
                  <a:pt x="856269" y="1553853"/>
                  <a:pt x="1282046" y="1555424"/>
                </a:cubicBezTo>
                <a:cubicBezTo>
                  <a:pt x="1707823" y="1556995"/>
                  <a:pt x="2130458" y="10999"/>
                  <a:pt x="2554664" y="9428"/>
                </a:cubicBezTo>
                <a:cubicBezTo>
                  <a:pt x="2978870" y="7857"/>
                  <a:pt x="3406219" y="1547568"/>
                  <a:pt x="3827283" y="1545997"/>
                </a:cubicBezTo>
                <a:cubicBezTo>
                  <a:pt x="4248347" y="1544426"/>
                  <a:pt x="4663126" y="-1570"/>
                  <a:pt x="5081048" y="1"/>
                </a:cubicBezTo>
                <a:cubicBezTo>
                  <a:pt x="5498970" y="1572"/>
                  <a:pt x="5913749" y="1553853"/>
                  <a:pt x="6334813" y="1555424"/>
                </a:cubicBezTo>
                <a:cubicBezTo>
                  <a:pt x="6755877" y="1556995"/>
                  <a:pt x="7176940" y="10999"/>
                  <a:pt x="7607431" y="9428"/>
                </a:cubicBezTo>
                <a:cubicBezTo>
                  <a:pt x="8037922" y="7857"/>
                  <a:pt x="8495122" y="1544426"/>
                  <a:pt x="8917757" y="1545997"/>
                </a:cubicBezTo>
                <a:cubicBezTo>
                  <a:pt x="9340392" y="1547568"/>
                  <a:pt x="9730034" y="20426"/>
                  <a:pt x="10143242" y="18855"/>
                </a:cubicBezTo>
                <a:cubicBezTo>
                  <a:pt x="10556450" y="17284"/>
                  <a:pt x="11397007" y="1536571"/>
                  <a:pt x="11397007" y="1536571"/>
                </a:cubicBezTo>
                <a:lnTo>
                  <a:pt x="11397007" y="1536571"/>
                </a:lnTo>
              </a:path>
            </a:pathLst>
          </a:custGeom>
          <a:noFill/>
          <a:ln w="2349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Frihandsfigur: Form 7">
            <a:extLst>
              <a:ext uri="{FF2B5EF4-FFF2-40B4-BE49-F238E27FC236}">
                <a16:creationId xmlns:a16="http://schemas.microsoft.com/office/drawing/2014/main" id="{9E7E0186-1CFA-46A6-9CD9-9BDF66A7315E}"/>
              </a:ext>
            </a:extLst>
          </p:cNvPr>
          <p:cNvSpPr/>
          <p:nvPr/>
        </p:nvSpPr>
        <p:spPr>
          <a:xfrm>
            <a:off x="1176425" y="3044552"/>
            <a:ext cx="9232128" cy="1259970"/>
          </a:xfrm>
          <a:custGeom>
            <a:avLst/>
            <a:gdLst>
              <a:gd name="connsiteX0" fmla="*/ 0 w 11397007"/>
              <a:gd name="connsiteY0" fmla="*/ 1 h 1555425"/>
              <a:gd name="connsiteX1" fmla="*/ 1282046 w 11397007"/>
              <a:gd name="connsiteY1" fmla="*/ 1555424 h 1555425"/>
              <a:gd name="connsiteX2" fmla="*/ 2554664 w 11397007"/>
              <a:gd name="connsiteY2" fmla="*/ 9428 h 1555425"/>
              <a:gd name="connsiteX3" fmla="*/ 3827283 w 11397007"/>
              <a:gd name="connsiteY3" fmla="*/ 1545997 h 1555425"/>
              <a:gd name="connsiteX4" fmla="*/ 5081048 w 11397007"/>
              <a:gd name="connsiteY4" fmla="*/ 1 h 1555425"/>
              <a:gd name="connsiteX5" fmla="*/ 6334813 w 11397007"/>
              <a:gd name="connsiteY5" fmla="*/ 1555424 h 1555425"/>
              <a:gd name="connsiteX6" fmla="*/ 7607431 w 11397007"/>
              <a:gd name="connsiteY6" fmla="*/ 9428 h 1555425"/>
              <a:gd name="connsiteX7" fmla="*/ 8917757 w 11397007"/>
              <a:gd name="connsiteY7" fmla="*/ 1545997 h 1555425"/>
              <a:gd name="connsiteX8" fmla="*/ 10143242 w 11397007"/>
              <a:gd name="connsiteY8" fmla="*/ 18855 h 1555425"/>
              <a:gd name="connsiteX9" fmla="*/ 11397007 w 11397007"/>
              <a:gd name="connsiteY9" fmla="*/ 1536571 h 1555425"/>
              <a:gd name="connsiteX10" fmla="*/ 11397007 w 11397007"/>
              <a:gd name="connsiteY10" fmla="*/ 1536571 h 15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97007" h="1555425">
                <a:moveTo>
                  <a:pt x="0" y="1"/>
                </a:moveTo>
                <a:cubicBezTo>
                  <a:pt x="428134" y="776927"/>
                  <a:pt x="856269" y="1553853"/>
                  <a:pt x="1282046" y="1555424"/>
                </a:cubicBezTo>
                <a:cubicBezTo>
                  <a:pt x="1707823" y="1556995"/>
                  <a:pt x="2130458" y="10999"/>
                  <a:pt x="2554664" y="9428"/>
                </a:cubicBezTo>
                <a:cubicBezTo>
                  <a:pt x="2978870" y="7857"/>
                  <a:pt x="3406219" y="1547568"/>
                  <a:pt x="3827283" y="1545997"/>
                </a:cubicBezTo>
                <a:cubicBezTo>
                  <a:pt x="4248347" y="1544426"/>
                  <a:pt x="4663126" y="-1570"/>
                  <a:pt x="5081048" y="1"/>
                </a:cubicBezTo>
                <a:cubicBezTo>
                  <a:pt x="5498970" y="1572"/>
                  <a:pt x="5913749" y="1553853"/>
                  <a:pt x="6334813" y="1555424"/>
                </a:cubicBezTo>
                <a:cubicBezTo>
                  <a:pt x="6755877" y="1556995"/>
                  <a:pt x="7176940" y="10999"/>
                  <a:pt x="7607431" y="9428"/>
                </a:cubicBezTo>
                <a:cubicBezTo>
                  <a:pt x="8037922" y="7857"/>
                  <a:pt x="8495122" y="1544426"/>
                  <a:pt x="8917757" y="1545997"/>
                </a:cubicBezTo>
                <a:cubicBezTo>
                  <a:pt x="9340392" y="1547568"/>
                  <a:pt x="9730034" y="20426"/>
                  <a:pt x="10143242" y="18855"/>
                </a:cubicBezTo>
                <a:cubicBezTo>
                  <a:pt x="10556450" y="17284"/>
                  <a:pt x="11397007" y="1536571"/>
                  <a:pt x="11397007" y="1536571"/>
                </a:cubicBezTo>
                <a:lnTo>
                  <a:pt x="11397007" y="1536571"/>
                </a:lnTo>
              </a:path>
            </a:pathLst>
          </a:custGeom>
          <a:noFill/>
          <a:ln w="254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descr="Användare med hel fyllning">
            <a:extLst>
              <a:ext uri="{FF2B5EF4-FFF2-40B4-BE49-F238E27FC236}">
                <a16:creationId xmlns:a16="http://schemas.microsoft.com/office/drawing/2014/main" id="{E24D05C3-EEAD-41CC-B5E8-EB584842FD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000" y="2520000"/>
            <a:ext cx="933280" cy="933280"/>
          </a:xfrm>
          <a:prstGeom prst="rect">
            <a:avLst/>
          </a:prstGeom>
        </p:spPr>
      </p:pic>
      <p:pic>
        <p:nvPicPr>
          <p:cNvPr id="10" name="Bildobjekt 9">
            <a:extLst>
              <a:ext uri="{FF2B5EF4-FFF2-40B4-BE49-F238E27FC236}">
                <a16:creationId xmlns:a16="http://schemas.microsoft.com/office/drawing/2014/main" id="{07E6D455-9FE4-486A-BE8D-DDAB20577435}"/>
              </a:ext>
            </a:extLst>
          </p:cNvPr>
          <p:cNvPicPr>
            <a:picLocks noChangeAspect="1"/>
          </p:cNvPicPr>
          <p:nvPr/>
        </p:nvPicPr>
        <p:blipFill>
          <a:blip r:embed="rId5"/>
          <a:stretch>
            <a:fillRect/>
          </a:stretch>
        </p:blipFill>
        <p:spPr>
          <a:xfrm>
            <a:off x="4926677" y="2650102"/>
            <a:ext cx="772495" cy="772495"/>
          </a:xfrm>
          <a:prstGeom prst="rect">
            <a:avLst/>
          </a:prstGeom>
        </p:spPr>
      </p:pic>
      <p:sp>
        <p:nvSpPr>
          <p:cNvPr id="11" name="Likbent triangel 10">
            <a:extLst>
              <a:ext uri="{FF2B5EF4-FFF2-40B4-BE49-F238E27FC236}">
                <a16:creationId xmlns:a16="http://schemas.microsoft.com/office/drawing/2014/main" id="{C20EC1F7-D7AA-44E3-93FB-4A2F54C67F6E}"/>
              </a:ext>
            </a:extLst>
          </p:cNvPr>
          <p:cNvSpPr/>
          <p:nvPr/>
        </p:nvSpPr>
        <p:spPr>
          <a:xfrm flipV="1">
            <a:off x="2878111" y="2984025"/>
            <a:ext cx="760534" cy="3430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 11" descr="Diamant med hel fyllning">
            <a:extLst>
              <a:ext uri="{FF2B5EF4-FFF2-40B4-BE49-F238E27FC236}">
                <a16:creationId xmlns:a16="http://schemas.microsoft.com/office/drawing/2014/main" id="{403F30DC-4A75-4B14-9CBE-5FAF8B28F4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90066" y="2566976"/>
            <a:ext cx="933280" cy="933280"/>
          </a:xfrm>
          <a:prstGeom prst="rect">
            <a:avLst/>
          </a:prstGeom>
        </p:spPr>
      </p:pic>
      <p:sp>
        <p:nvSpPr>
          <p:cNvPr id="13" name="Rektangel 12">
            <a:extLst>
              <a:ext uri="{FF2B5EF4-FFF2-40B4-BE49-F238E27FC236}">
                <a16:creationId xmlns:a16="http://schemas.microsoft.com/office/drawing/2014/main" id="{302C8845-5B28-481D-9F09-2D0002562549}"/>
              </a:ext>
            </a:extLst>
          </p:cNvPr>
          <p:cNvSpPr/>
          <p:nvPr/>
        </p:nvSpPr>
        <p:spPr>
          <a:xfrm>
            <a:off x="6049725" y="4057015"/>
            <a:ext cx="630406" cy="613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4" name="Bildobjekt 13">
            <a:extLst>
              <a:ext uri="{FF2B5EF4-FFF2-40B4-BE49-F238E27FC236}">
                <a16:creationId xmlns:a16="http://schemas.microsoft.com/office/drawing/2014/main" id="{6C74F90B-5979-4476-B774-7F72527DF48E}"/>
              </a:ext>
            </a:extLst>
          </p:cNvPr>
          <p:cNvPicPr>
            <a:picLocks noChangeAspect="1"/>
          </p:cNvPicPr>
          <p:nvPr/>
        </p:nvPicPr>
        <p:blipFill>
          <a:blip r:embed="rId8"/>
          <a:stretch>
            <a:fillRect/>
          </a:stretch>
        </p:blipFill>
        <p:spPr>
          <a:xfrm>
            <a:off x="6035209" y="4036712"/>
            <a:ext cx="659435" cy="659435"/>
          </a:xfrm>
          <a:prstGeom prst="rect">
            <a:avLst/>
          </a:prstGeom>
        </p:spPr>
      </p:pic>
      <p:grpSp>
        <p:nvGrpSpPr>
          <p:cNvPr id="15" name="Grupp 14">
            <a:extLst>
              <a:ext uri="{FF2B5EF4-FFF2-40B4-BE49-F238E27FC236}">
                <a16:creationId xmlns:a16="http://schemas.microsoft.com/office/drawing/2014/main" id="{E5A76011-F1CE-4473-85AA-84C0EFC6D4D3}"/>
              </a:ext>
            </a:extLst>
          </p:cNvPr>
          <p:cNvGrpSpPr/>
          <p:nvPr/>
        </p:nvGrpSpPr>
        <p:grpSpPr>
          <a:xfrm>
            <a:off x="7963589" y="3896355"/>
            <a:ext cx="812265" cy="526598"/>
            <a:chOff x="8868720" y="3547155"/>
            <a:chExt cx="1002737" cy="650082"/>
          </a:xfrm>
          <a:solidFill>
            <a:schemeClr val="bg1"/>
          </a:solidFill>
        </p:grpSpPr>
        <p:sp>
          <p:nvSpPr>
            <p:cNvPr id="32" name="Ellips 31">
              <a:extLst>
                <a:ext uri="{FF2B5EF4-FFF2-40B4-BE49-F238E27FC236}">
                  <a16:creationId xmlns:a16="http://schemas.microsoft.com/office/drawing/2014/main" id="{32575FB8-732E-4219-995A-DA4BA38DDD14}"/>
                </a:ext>
              </a:extLst>
            </p:cNvPr>
            <p:cNvSpPr/>
            <p:nvPr/>
          </p:nvSpPr>
          <p:spPr>
            <a:xfrm>
              <a:off x="8868720" y="3824183"/>
              <a:ext cx="360040" cy="3577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3" name="Ellips 32">
              <a:extLst>
                <a:ext uri="{FF2B5EF4-FFF2-40B4-BE49-F238E27FC236}">
                  <a16:creationId xmlns:a16="http://schemas.microsoft.com/office/drawing/2014/main" id="{1865CD55-FD5F-47B2-8206-528E7539E9C6}"/>
                </a:ext>
              </a:extLst>
            </p:cNvPr>
            <p:cNvSpPr/>
            <p:nvPr/>
          </p:nvSpPr>
          <p:spPr>
            <a:xfrm>
              <a:off x="9001229" y="3571070"/>
              <a:ext cx="360040" cy="3577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4" name="Ellips 33">
              <a:extLst>
                <a:ext uri="{FF2B5EF4-FFF2-40B4-BE49-F238E27FC236}">
                  <a16:creationId xmlns:a16="http://schemas.microsoft.com/office/drawing/2014/main" id="{7EF8C49E-853B-4D10-914D-E4DE5C6A048B}"/>
                </a:ext>
              </a:extLst>
            </p:cNvPr>
            <p:cNvSpPr/>
            <p:nvPr/>
          </p:nvSpPr>
          <p:spPr>
            <a:xfrm>
              <a:off x="9048740" y="3547155"/>
              <a:ext cx="360040" cy="3577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5" name="Ellips 34">
              <a:extLst>
                <a:ext uri="{FF2B5EF4-FFF2-40B4-BE49-F238E27FC236}">
                  <a16:creationId xmlns:a16="http://schemas.microsoft.com/office/drawing/2014/main" id="{A540B5D0-C462-4A3C-904A-E479ED6B2AF4}"/>
                </a:ext>
              </a:extLst>
            </p:cNvPr>
            <p:cNvSpPr/>
            <p:nvPr/>
          </p:nvSpPr>
          <p:spPr>
            <a:xfrm>
              <a:off x="9105291" y="3822147"/>
              <a:ext cx="360040" cy="3577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6" name="Ellips 35">
              <a:extLst>
                <a:ext uri="{FF2B5EF4-FFF2-40B4-BE49-F238E27FC236}">
                  <a16:creationId xmlns:a16="http://schemas.microsoft.com/office/drawing/2014/main" id="{25A7A7A2-F77D-4C0F-AD80-2BEED4E8AA16}"/>
                </a:ext>
              </a:extLst>
            </p:cNvPr>
            <p:cNvSpPr/>
            <p:nvPr/>
          </p:nvSpPr>
          <p:spPr>
            <a:xfrm>
              <a:off x="8998083" y="3822146"/>
              <a:ext cx="360040" cy="3577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7" name="Ellips 36">
              <a:extLst>
                <a:ext uri="{FF2B5EF4-FFF2-40B4-BE49-F238E27FC236}">
                  <a16:creationId xmlns:a16="http://schemas.microsoft.com/office/drawing/2014/main" id="{9C684957-1700-457D-B83F-7601A5494220}"/>
                </a:ext>
              </a:extLst>
            </p:cNvPr>
            <p:cNvSpPr/>
            <p:nvPr/>
          </p:nvSpPr>
          <p:spPr>
            <a:xfrm>
              <a:off x="9274846" y="3814981"/>
              <a:ext cx="360040" cy="3577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8" name="Ellips 37">
              <a:extLst>
                <a:ext uri="{FF2B5EF4-FFF2-40B4-BE49-F238E27FC236}">
                  <a16:creationId xmlns:a16="http://schemas.microsoft.com/office/drawing/2014/main" id="{73ECCF6D-2054-4BCF-91CE-466D4873C99C}"/>
                </a:ext>
              </a:extLst>
            </p:cNvPr>
            <p:cNvSpPr/>
            <p:nvPr/>
          </p:nvSpPr>
          <p:spPr>
            <a:xfrm>
              <a:off x="9373063" y="3839500"/>
              <a:ext cx="360040" cy="3577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9" name="Ellips 38">
              <a:extLst>
                <a:ext uri="{FF2B5EF4-FFF2-40B4-BE49-F238E27FC236}">
                  <a16:creationId xmlns:a16="http://schemas.microsoft.com/office/drawing/2014/main" id="{89E6A37C-49D1-4089-AF21-EC2C45868498}"/>
                </a:ext>
              </a:extLst>
            </p:cNvPr>
            <p:cNvSpPr/>
            <p:nvPr/>
          </p:nvSpPr>
          <p:spPr>
            <a:xfrm>
              <a:off x="9511417" y="3774021"/>
              <a:ext cx="360040" cy="3577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pic>
        <p:nvPicPr>
          <p:cNvPr id="16" name="Bildobjekt 15">
            <a:extLst>
              <a:ext uri="{FF2B5EF4-FFF2-40B4-BE49-F238E27FC236}">
                <a16:creationId xmlns:a16="http://schemas.microsoft.com/office/drawing/2014/main" id="{92355BDE-2249-4C6B-A26B-E2BCCFEE172B}"/>
              </a:ext>
            </a:extLst>
          </p:cNvPr>
          <p:cNvPicPr>
            <a:picLocks noChangeAspect="1"/>
          </p:cNvPicPr>
          <p:nvPr/>
        </p:nvPicPr>
        <p:blipFill>
          <a:blip r:embed="rId9"/>
          <a:stretch>
            <a:fillRect/>
          </a:stretch>
        </p:blipFill>
        <p:spPr>
          <a:xfrm>
            <a:off x="7861302" y="3794873"/>
            <a:ext cx="997453" cy="997453"/>
          </a:xfrm>
          <a:prstGeom prst="rect">
            <a:avLst/>
          </a:prstGeom>
        </p:spPr>
      </p:pic>
      <p:sp>
        <p:nvSpPr>
          <p:cNvPr id="17" name="Rektangel 16">
            <a:extLst>
              <a:ext uri="{FF2B5EF4-FFF2-40B4-BE49-F238E27FC236}">
                <a16:creationId xmlns:a16="http://schemas.microsoft.com/office/drawing/2014/main" id="{C448E046-0273-4A06-9C01-D626C3064B4D}"/>
              </a:ext>
            </a:extLst>
          </p:cNvPr>
          <p:cNvSpPr/>
          <p:nvPr/>
        </p:nvSpPr>
        <p:spPr>
          <a:xfrm>
            <a:off x="7159004" y="2818889"/>
            <a:ext cx="438732" cy="40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Rektangel 17">
            <a:extLst>
              <a:ext uri="{FF2B5EF4-FFF2-40B4-BE49-F238E27FC236}">
                <a16:creationId xmlns:a16="http://schemas.microsoft.com/office/drawing/2014/main" id="{41E78740-48D7-4213-A4CE-E14ECFE993F6}"/>
              </a:ext>
            </a:extLst>
          </p:cNvPr>
          <p:cNvSpPr/>
          <p:nvPr/>
        </p:nvSpPr>
        <p:spPr>
          <a:xfrm>
            <a:off x="7039006" y="3126716"/>
            <a:ext cx="245413" cy="178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EE448196-AE42-438E-B359-1852C446AAF4}"/>
              </a:ext>
            </a:extLst>
          </p:cNvPr>
          <p:cNvSpPr/>
          <p:nvPr/>
        </p:nvSpPr>
        <p:spPr>
          <a:xfrm>
            <a:off x="7479919" y="3123154"/>
            <a:ext cx="245413" cy="178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0" name="Bildobjekt 19">
            <a:extLst>
              <a:ext uri="{FF2B5EF4-FFF2-40B4-BE49-F238E27FC236}">
                <a16:creationId xmlns:a16="http://schemas.microsoft.com/office/drawing/2014/main" id="{331DF3F3-6382-48B8-B898-D0CF4AC4D1AD}"/>
              </a:ext>
            </a:extLst>
          </p:cNvPr>
          <p:cNvPicPr>
            <a:picLocks noChangeAspect="1"/>
          </p:cNvPicPr>
          <p:nvPr/>
        </p:nvPicPr>
        <p:blipFill>
          <a:blip r:embed="rId10"/>
          <a:stretch>
            <a:fillRect/>
          </a:stretch>
        </p:blipFill>
        <p:spPr>
          <a:xfrm>
            <a:off x="7022414" y="2661551"/>
            <a:ext cx="722191" cy="722191"/>
          </a:xfrm>
          <a:prstGeom prst="rect">
            <a:avLst/>
          </a:prstGeom>
        </p:spPr>
      </p:pic>
      <p:sp>
        <p:nvSpPr>
          <p:cNvPr id="21" name="Rektangel 20">
            <a:extLst>
              <a:ext uri="{FF2B5EF4-FFF2-40B4-BE49-F238E27FC236}">
                <a16:creationId xmlns:a16="http://schemas.microsoft.com/office/drawing/2014/main" id="{BBDA71E4-1DA9-4F19-8954-1809BE63DE8A}"/>
              </a:ext>
            </a:extLst>
          </p:cNvPr>
          <p:cNvSpPr/>
          <p:nvPr/>
        </p:nvSpPr>
        <p:spPr>
          <a:xfrm>
            <a:off x="1943358" y="4069385"/>
            <a:ext cx="524970" cy="502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2" name="Bild 21" descr="Dokument med hel fyllning">
            <a:extLst>
              <a:ext uri="{FF2B5EF4-FFF2-40B4-BE49-F238E27FC236}">
                <a16:creationId xmlns:a16="http://schemas.microsoft.com/office/drawing/2014/main" id="{B97C2CE3-9B96-4A44-8848-D82CEB2DDA6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39203" y="3861115"/>
            <a:ext cx="933280" cy="933280"/>
          </a:xfrm>
          <a:prstGeom prst="rect">
            <a:avLst/>
          </a:prstGeom>
        </p:spPr>
      </p:pic>
      <p:sp>
        <p:nvSpPr>
          <p:cNvPr id="23" name="Rektangel 22">
            <a:extLst>
              <a:ext uri="{FF2B5EF4-FFF2-40B4-BE49-F238E27FC236}">
                <a16:creationId xmlns:a16="http://schemas.microsoft.com/office/drawing/2014/main" id="{69B5D3DD-B3E3-4847-A278-852617D8DE74}"/>
              </a:ext>
            </a:extLst>
          </p:cNvPr>
          <p:cNvSpPr/>
          <p:nvPr/>
        </p:nvSpPr>
        <p:spPr>
          <a:xfrm>
            <a:off x="9117881" y="2896335"/>
            <a:ext cx="524970" cy="502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Ellips 23">
            <a:extLst>
              <a:ext uri="{FF2B5EF4-FFF2-40B4-BE49-F238E27FC236}">
                <a16:creationId xmlns:a16="http://schemas.microsoft.com/office/drawing/2014/main" id="{A0CFACFA-A18D-44D5-A437-2DF4E2469FED}"/>
              </a:ext>
            </a:extLst>
          </p:cNvPr>
          <p:cNvSpPr/>
          <p:nvPr/>
        </p:nvSpPr>
        <p:spPr>
          <a:xfrm>
            <a:off x="9486636" y="3062372"/>
            <a:ext cx="419232" cy="4347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5" name="Bildobjekt 24">
            <a:extLst>
              <a:ext uri="{FF2B5EF4-FFF2-40B4-BE49-F238E27FC236}">
                <a16:creationId xmlns:a16="http://schemas.microsoft.com/office/drawing/2014/main" id="{021D8ADF-4845-4EBA-9C9A-1E0AF985E5E7}"/>
              </a:ext>
            </a:extLst>
          </p:cNvPr>
          <p:cNvPicPr>
            <a:picLocks noChangeAspect="1"/>
          </p:cNvPicPr>
          <p:nvPr/>
        </p:nvPicPr>
        <p:blipFill>
          <a:blip r:embed="rId13">
            <a:extLst>
              <a:ext uri="{BEBA8EAE-BF5A-486C-A8C5-ECC9F3942E4B}">
                <a14:imgProps xmlns:a14="http://schemas.microsoft.com/office/drawing/2010/main">
                  <a14:imgLayer r:embed="rId14">
                    <a14:imgEffect>
                      <a14:colorTemperature colorTemp="11200"/>
                    </a14:imgEffect>
                  </a14:imgLayer>
                </a14:imgProps>
              </a:ext>
            </a:extLst>
          </a:blip>
          <a:stretch>
            <a:fillRect/>
          </a:stretch>
        </p:blipFill>
        <p:spPr>
          <a:xfrm>
            <a:off x="9117881" y="2679801"/>
            <a:ext cx="838464" cy="838464"/>
          </a:xfrm>
          <a:prstGeom prst="rect">
            <a:avLst/>
          </a:prstGeom>
          <a:noFill/>
        </p:spPr>
      </p:pic>
      <p:sp>
        <p:nvSpPr>
          <p:cNvPr id="26" name="Rektangel 25">
            <a:extLst>
              <a:ext uri="{FF2B5EF4-FFF2-40B4-BE49-F238E27FC236}">
                <a16:creationId xmlns:a16="http://schemas.microsoft.com/office/drawing/2014/main" id="{545CF581-A6EB-46F8-9285-334A640BD364}"/>
              </a:ext>
            </a:extLst>
          </p:cNvPr>
          <p:cNvSpPr/>
          <p:nvPr/>
        </p:nvSpPr>
        <p:spPr>
          <a:xfrm>
            <a:off x="9956345" y="3926478"/>
            <a:ext cx="524970" cy="502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7137287-7B6E-4CB6-967C-0F1EF72D670B}"/>
              </a:ext>
            </a:extLst>
          </p:cNvPr>
          <p:cNvSpPr/>
          <p:nvPr/>
        </p:nvSpPr>
        <p:spPr>
          <a:xfrm>
            <a:off x="10062139" y="4157613"/>
            <a:ext cx="524970" cy="502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28" name="Bildobjekt 27">
            <a:extLst>
              <a:ext uri="{FF2B5EF4-FFF2-40B4-BE49-F238E27FC236}">
                <a16:creationId xmlns:a16="http://schemas.microsoft.com/office/drawing/2014/main" id="{6C0335D3-C67E-4FBD-AD9D-B7C23413A062}"/>
              </a:ext>
            </a:extLst>
          </p:cNvPr>
          <p:cNvPicPr>
            <a:picLocks noChangeAspect="1"/>
          </p:cNvPicPr>
          <p:nvPr/>
        </p:nvPicPr>
        <p:blipFill>
          <a:blip r:embed="rId15"/>
          <a:stretch>
            <a:fillRect/>
          </a:stretch>
        </p:blipFill>
        <p:spPr>
          <a:xfrm>
            <a:off x="9781545" y="3841777"/>
            <a:ext cx="903644" cy="903644"/>
          </a:xfrm>
          <a:prstGeom prst="rect">
            <a:avLst/>
          </a:prstGeom>
        </p:spPr>
      </p:pic>
      <p:sp>
        <p:nvSpPr>
          <p:cNvPr id="29" name="Ellips 28">
            <a:extLst>
              <a:ext uri="{FF2B5EF4-FFF2-40B4-BE49-F238E27FC236}">
                <a16:creationId xmlns:a16="http://schemas.microsoft.com/office/drawing/2014/main" id="{F8E0199D-94D9-4AE6-BF80-D8FC5CE03005}"/>
              </a:ext>
            </a:extLst>
          </p:cNvPr>
          <p:cNvSpPr/>
          <p:nvPr/>
        </p:nvSpPr>
        <p:spPr>
          <a:xfrm>
            <a:off x="4339752" y="4023775"/>
            <a:ext cx="230758" cy="230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 name="Ellips 29">
            <a:extLst>
              <a:ext uri="{FF2B5EF4-FFF2-40B4-BE49-F238E27FC236}">
                <a16:creationId xmlns:a16="http://schemas.microsoft.com/office/drawing/2014/main" id="{8F1511C7-7E96-494A-8619-3203B032841E}"/>
              </a:ext>
            </a:extLst>
          </p:cNvPr>
          <p:cNvSpPr/>
          <p:nvPr/>
        </p:nvSpPr>
        <p:spPr>
          <a:xfrm>
            <a:off x="3909322" y="4271871"/>
            <a:ext cx="230758" cy="2307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0" name="textruta 39">
            <a:extLst>
              <a:ext uri="{FF2B5EF4-FFF2-40B4-BE49-F238E27FC236}">
                <a16:creationId xmlns:a16="http://schemas.microsoft.com/office/drawing/2014/main" id="{38FD31AA-05A7-4295-81E1-D5BC28BA94D2}"/>
              </a:ext>
            </a:extLst>
          </p:cNvPr>
          <p:cNvSpPr txBox="1"/>
          <p:nvPr/>
        </p:nvSpPr>
        <p:spPr>
          <a:xfrm>
            <a:off x="233098" y="3388535"/>
            <a:ext cx="1912998" cy="400110"/>
          </a:xfrm>
          <a:prstGeom prst="rect">
            <a:avLst/>
          </a:prstGeom>
          <a:noFill/>
        </p:spPr>
        <p:txBody>
          <a:bodyPr wrap="square" rtlCol="0">
            <a:spAutoFit/>
          </a:bodyPr>
          <a:lstStyle/>
          <a:p>
            <a:pPr algn="ctr"/>
            <a:r>
              <a:rPr lang="sv-SE" sz="2000" b="1" dirty="0">
                <a:solidFill>
                  <a:srgbClr val="BE2A00"/>
                </a:solidFill>
              </a:rPr>
              <a:t>Ägare</a:t>
            </a:r>
          </a:p>
        </p:txBody>
      </p:sp>
      <p:pic>
        <p:nvPicPr>
          <p:cNvPr id="42" name="Bild 41" descr="Dokument med hel fyllning">
            <a:extLst>
              <a:ext uri="{FF2B5EF4-FFF2-40B4-BE49-F238E27FC236}">
                <a16:creationId xmlns:a16="http://schemas.microsoft.com/office/drawing/2014/main" id="{87FAE6D8-52E1-43D2-8B95-8E3244A24B3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739203" y="3861115"/>
            <a:ext cx="933280" cy="933280"/>
          </a:xfrm>
          <a:prstGeom prst="rect">
            <a:avLst/>
          </a:prstGeom>
        </p:spPr>
      </p:pic>
      <p:sp>
        <p:nvSpPr>
          <p:cNvPr id="43" name="textruta 42">
            <a:extLst>
              <a:ext uri="{FF2B5EF4-FFF2-40B4-BE49-F238E27FC236}">
                <a16:creationId xmlns:a16="http://schemas.microsoft.com/office/drawing/2014/main" id="{34BA2980-F333-41F3-8D60-87A5E31FC014}"/>
              </a:ext>
            </a:extLst>
          </p:cNvPr>
          <p:cNvSpPr txBox="1"/>
          <p:nvPr/>
        </p:nvSpPr>
        <p:spPr>
          <a:xfrm>
            <a:off x="1262931" y="4777453"/>
            <a:ext cx="1912998" cy="400110"/>
          </a:xfrm>
          <a:prstGeom prst="rect">
            <a:avLst/>
          </a:prstGeom>
          <a:noFill/>
        </p:spPr>
        <p:txBody>
          <a:bodyPr wrap="square" rtlCol="0">
            <a:spAutoFit/>
          </a:bodyPr>
          <a:lstStyle/>
          <a:p>
            <a:pPr algn="ctr"/>
            <a:r>
              <a:rPr lang="sv-SE" sz="2000" b="1" dirty="0">
                <a:solidFill>
                  <a:srgbClr val="BE2A00"/>
                </a:solidFill>
              </a:rPr>
              <a:t>Katalog</a:t>
            </a:r>
          </a:p>
        </p:txBody>
      </p:sp>
      <p:sp>
        <p:nvSpPr>
          <p:cNvPr id="44" name="Likbent triangel 43">
            <a:extLst>
              <a:ext uri="{FF2B5EF4-FFF2-40B4-BE49-F238E27FC236}">
                <a16:creationId xmlns:a16="http://schemas.microsoft.com/office/drawing/2014/main" id="{5DB2F73A-71E1-4D2B-A9E3-5E1586EBA2F6}"/>
              </a:ext>
            </a:extLst>
          </p:cNvPr>
          <p:cNvSpPr/>
          <p:nvPr/>
        </p:nvSpPr>
        <p:spPr>
          <a:xfrm flipV="1">
            <a:off x="2878111" y="2984025"/>
            <a:ext cx="760534" cy="3430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5" name="Bild 44" descr="Diamant med hel fyllning">
            <a:extLst>
              <a:ext uri="{FF2B5EF4-FFF2-40B4-BE49-F238E27FC236}">
                <a16:creationId xmlns:a16="http://schemas.microsoft.com/office/drawing/2014/main" id="{0E368473-8433-4534-8976-F3366FC6BB5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790066" y="2566976"/>
            <a:ext cx="933280" cy="933280"/>
          </a:xfrm>
          <a:prstGeom prst="rect">
            <a:avLst/>
          </a:prstGeom>
        </p:spPr>
      </p:pic>
      <p:sp>
        <p:nvSpPr>
          <p:cNvPr id="46" name="textruta 45">
            <a:extLst>
              <a:ext uri="{FF2B5EF4-FFF2-40B4-BE49-F238E27FC236}">
                <a16:creationId xmlns:a16="http://schemas.microsoft.com/office/drawing/2014/main" id="{2DDAA414-070F-4457-9E05-8261B7EB2B7A}"/>
              </a:ext>
            </a:extLst>
          </p:cNvPr>
          <p:cNvSpPr txBox="1"/>
          <p:nvPr/>
        </p:nvSpPr>
        <p:spPr>
          <a:xfrm>
            <a:off x="2349929" y="3386796"/>
            <a:ext cx="1912998" cy="400110"/>
          </a:xfrm>
          <a:prstGeom prst="rect">
            <a:avLst/>
          </a:prstGeom>
          <a:noFill/>
        </p:spPr>
        <p:txBody>
          <a:bodyPr wrap="square" rtlCol="0">
            <a:spAutoFit/>
          </a:bodyPr>
          <a:lstStyle/>
          <a:p>
            <a:pPr algn="ctr"/>
            <a:r>
              <a:rPr lang="sv-SE" sz="2000" b="1" dirty="0">
                <a:solidFill>
                  <a:srgbClr val="BE2A00"/>
                </a:solidFill>
              </a:rPr>
              <a:t>Guldkorn</a:t>
            </a:r>
          </a:p>
        </p:txBody>
      </p:sp>
      <p:pic>
        <p:nvPicPr>
          <p:cNvPr id="47" name="Bildobjekt 46">
            <a:extLst>
              <a:ext uri="{FF2B5EF4-FFF2-40B4-BE49-F238E27FC236}">
                <a16:creationId xmlns:a16="http://schemas.microsoft.com/office/drawing/2014/main" id="{61C2DA13-CE9B-4628-BDE0-41C44A42E2C8}"/>
              </a:ext>
            </a:extLst>
          </p:cNvPr>
          <p:cNvPicPr>
            <a:picLocks noChangeAspect="1"/>
          </p:cNvPicPr>
          <p:nvPr/>
        </p:nvPicPr>
        <p:blipFill>
          <a:blip r:embed="rId20">
            <a:duotone>
              <a:srgbClr val="E9500E">
                <a:shade val="45000"/>
                <a:satMod val="135000"/>
              </a:srgbClr>
              <a:prstClr val="white"/>
            </a:duotone>
          </a:blip>
          <a:stretch>
            <a:fillRect/>
          </a:stretch>
        </p:blipFill>
        <p:spPr>
          <a:xfrm>
            <a:off x="3878533" y="4013487"/>
            <a:ext cx="731934" cy="731934"/>
          </a:xfrm>
          <a:prstGeom prst="rect">
            <a:avLst/>
          </a:prstGeom>
        </p:spPr>
      </p:pic>
      <p:sp>
        <p:nvSpPr>
          <p:cNvPr id="48" name="textruta 47">
            <a:extLst>
              <a:ext uri="{FF2B5EF4-FFF2-40B4-BE49-F238E27FC236}">
                <a16:creationId xmlns:a16="http://schemas.microsoft.com/office/drawing/2014/main" id="{450A88F3-57FB-4FA3-B594-EB00FD0F4109}"/>
              </a:ext>
            </a:extLst>
          </p:cNvPr>
          <p:cNvSpPr txBox="1"/>
          <p:nvPr/>
        </p:nvSpPr>
        <p:spPr>
          <a:xfrm>
            <a:off x="3425361" y="4809169"/>
            <a:ext cx="1735192" cy="400110"/>
          </a:xfrm>
          <a:prstGeom prst="rect">
            <a:avLst/>
          </a:prstGeom>
          <a:noFill/>
        </p:spPr>
        <p:txBody>
          <a:bodyPr wrap="square" rtlCol="0">
            <a:spAutoFit/>
          </a:bodyPr>
          <a:lstStyle/>
          <a:p>
            <a:pPr algn="ctr"/>
            <a:r>
              <a:rPr lang="sv-SE" sz="2000" b="1" dirty="0">
                <a:solidFill>
                  <a:srgbClr val="BE2A00"/>
                </a:solidFill>
              </a:rPr>
              <a:t>Dela</a:t>
            </a:r>
          </a:p>
        </p:txBody>
      </p:sp>
      <p:sp>
        <p:nvSpPr>
          <p:cNvPr id="49" name="textruta 48">
            <a:extLst>
              <a:ext uri="{FF2B5EF4-FFF2-40B4-BE49-F238E27FC236}">
                <a16:creationId xmlns:a16="http://schemas.microsoft.com/office/drawing/2014/main" id="{353DAE91-5B5B-45F1-BC29-E99430EB7BFA}"/>
              </a:ext>
            </a:extLst>
          </p:cNvPr>
          <p:cNvSpPr txBox="1"/>
          <p:nvPr/>
        </p:nvSpPr>
        <p:spPr>
          <a:xfrm>
            <a:off x="4416770" y="3387465"/>
            <a:ext cx="1912998" cy="400110"/>
          </a:xfrm>
          <a:prstGeom prst="rect">
            <a:avLst/>
          </a:prstGeom>
          <a:noFill/>
        </p:spPr>
        <p:txBody>
          <a:bodyPr wrap="square" rtlCol="0">
            <a:spAutoFit/>
          </a:bodyPr>
          <a:lstStyle/>
          <a:p>
            <a:pPr algn="ctr"/>
            <a:r>
              <a:rPr lang="sv-SE" sz="2000" b="1" dirty="0"/>
              <a:t>Livscykel</a:t>
            </a:r>
          </a:p>
        </p:txBody>
      </p:sp>
      <p:sp>
        <p:nvSpPr>
          <p:cNvPr id="50" name="textruta 49">
            <a:extLst>
              <a:ext uri="{FF2B5EF4-FFF2-40B4-BE49-F238E27FC236}">
                <a16:creationId xmlns:a16="http://schemas.microsoft.com/office/drawing/2014/main" id="{2808E33C-5B52-409F-B563-83E27AF99E67}"/>
              </a:ext>
            </a:extLst>
          </p:cNvPr>
          <p:cNvSpPr txBox="1"/>
          <p:nvPr/>
        </p:nvSpPr>
        <p:spPr>
          <a:xfrm>
            <a:off x="5409985" y="4789203"/>
            <a:ext cx="1912998" cy="400110"/>
          </a:xfrm>
          <a:prstGeom prst="rect">
            <a:avLst/>
          </a:prstGeom>
          <a:noFill/>
        </p:spPr>
        <p:txBody>
          <a:bodyPr wrap="square" rtlCol="0">
            <a:spAutoFit/>
          </a:bodyPr>
          <a:lstStyle/>
          <a:p>
            <a:pPr algn="ctr"/>
            <a:r>
              <a:rPr lang="sv-SE" sz="2000" b="1" dirty="0"/>
              <a:t>Skala upp</a:t>
            </a:r>
          </a:p>
        </p:txBody>
      </p:sp>
      <p:sp>
        <p:nvSpPr>
          <p:cNvPr id="51" name="textruta 50">
            <a:extLst>
              <a:ext uri="{FF2B5EF4-FFF2-40B4-BE49-F238E27FC236}">
                <a16:creationId xmlns:a16="http://schemas.microsoft.com/office/drawing/2014/main" id="{504C88F9-4412-411C-A225-FC34EF83E16B}"/>
              </a:ext>
            </a:extLst>
          </p:cNvPr>
          <p:cNvSpPr txBox="1"/>
          <p:nvPr/>
        </p:nvSpPr>
        <p:spPr>
          <a:xfrm>
            <a:off x="6362351" y="3344902"/>
            <a:ext cx="2043669" cy="733534"/>
          </a:xfrm>
          <a:prstGeom prst="rect">
            <a:avLst/>
          </a:prstGeom>
          <a:noFill/>
        </p:spPr>
        <p:txBody>
          <a:bodyPr wrap="square" rtlCol="0">
            <a:spAutoFit/>
          </a:bodyPr>
          <a:lstStyle/>
          <a:p>
            <a:pPr algn="ctr">
              <a:lnSpc>
                <a:spcPts val="2500"/>
              </a:lnSpc>
            </a:pPr>
            <a:r>
              <a:rPr lang="sv-SE" sz="2000" b="1" dirty="0"/>
              <a:t>Informations</a:t>
            </a:r>
            <a:br>
              <a:rPr lang="sv-SE" sz="2000" b="1" dirty="0"/>
            </a:br>
            <a:r>
              <a:rPr lang="sv-SE" sz="2000" b="1" dirty="0"/>
              <a:t>arkitektur</a:t>
            </a:r>
          </a:p>
        </p:txBody>
      </p:sp>
      <p:sp>
        <p:nvSpPr>
          <p:cNvPr id="52" name="textruta 51">
            <a:extLst>
              <a:ext uri="{FF2B5EF4-FFF2-40B4-BE49-F238E27FC236}">
                <a16:creationId xmlns:a16="http://schemas.microsoft.com/office/drawing/2014/main" id="{F6D450AD-135B-4191-9481-9C82E533EE80}"/>
              </a:ext>
            </a:extLst>
          </p:cNvPr>
          <p:cNvSpPr txBox="1"/>
          <p:nvPr/>
        </p:nvSpPr>
        <p:spPr>
          <a:xfrm>
            <a:off x="7405087" y="4799349"/>
            <a:ext cx="1912998" cy="400110"/>
          </a:xfrm>
          <a:prstGeom prst="rect">
            <a:avLst/>
          </a:prstGeom>
          <a:noFill/>
        </p:spPr>
        <p:txBody>
          <a:bodyPr wrap="square" rtlCol="0">
            <a:spAutoFit/>
          </a:bodyPr>
          <a:lstStyle/>
          <a:p>
            <a:pPr algn="ctr"/>
            <a:r>
              <a:rPr lang="sv-SE" sz="2000" b="1" dirty="0"/>
              <a:t>API-strategi</a:t>
            </a:r>
          </a:p>
        </p:txBody>
      </p:sp>
      <p:sp>
        <p:nvSpPr>
          <p:cNvPr id="53" name="textruta 52">
            <a:extLst>
              <a:ext uri="{FF2B5EF4-FFF2-40B4-BE49-F238E27FC236}">
                <a16:creationId xmlns:a16="http://schemas.microsoft.com/office/drawing/2014/main" id="{297A6008-BEBE-4428-B8E7-BF494231DB35}"/>
              </a:ext>
            </a:extLst>
          </p:cNvPr>
          <p:cNvSpPr txBox="1"/>
          <p:nvPr/>
        </p:nvSpPr>
        <p:spPr>
          <a:xfrm>
            <a:off x="8572191" y="3416920"/>
            <a:ext cx="1912998" cy="400110"/>
          </a:xfrm>
          <a:prstGeom prst="rect">
            <a:avLst/>
          </a:prstGeom>
          <a:noFill/>
        </p:spPr>
        <p:txBody>
          <a:bodyPr wrap="square" rtlCol="0">
            <a:spAutoFit/>
          </a:bodyPr>
          <a:lstStyle/>
          <a:p>
            <a:pPr algn="ctr"/>
            <a:r>
              <a:rPr lang="sv-SE" sz="2000" b="1" dirty="0"/>
              <a:t>Datakvalitet</a:t>
            </a:r>
          </a:p>
        </p:txBody>
      </p:sp>
      <p:sp>
        <p:nvSpPr>
          <p:cNvPr id="54" name="textruta 53">
            <a:extLst>
              <a:ext uri="{FF2B5EF4-FFF2-40B4-BE49-F238E27FC236}">
                <a16:creationId xmlns:a16="http://schemas.microsoft.com/office/drawing/2014/main" id="{C13AD7C0-B809-4785-B2D3-83B74E6793A7}"/>
              </a:ext>
            </a:extLst>
          </p:cNvPr>
          <p:cNvSpPr txBox="1"/>
          <p:nvPr/>
        </p:nvSpPr>
        <p:spPr>
          <a:xfrm>
            <a:off x="9278426" y="4794457"/>
            <a:ext cx="1912998" cy="400110"/>
          </a:xfrm>
          <a:prstGeom prst="rect">
            <a:avLst/>
          </a:prstGeom>
          <a:noFill/>
        </p:spPr>
        <p:txBody>
          <a:bodyPr wrap="square" rtlCol="0">
            <a:spAutoFit/>
          </a:bodyPr>
          <a:lstStyle/>
          <a:p>
            <a:pPr algn="ctr"/>
            <a:r>
              <a:rPr lang="sv-SE" sz="2000" b="1" dirty="0"/>
              <a:t>Kompetens</a:t>
            </a:r>
          </a:p>
        </p:txBody>
      </p:sp>
    </p:spTree>
    <p:extLst>
      <p:ext uri="{BB962C8B-B14F-4D97-AF65-F5344CB8AC3E}">
        <p14:creationId xmlns:p14="http://schemas.microsoft.com/office/powerpoint/2010/main" val="421820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1FC29D-F6F0-4846-92D2-315513781E95}"/>
              </a:ext>
            </a:extLst>
          </p:cNvPr>
          <p:cNvSpPr>
            <a:spLocks noGrp="1"/>
          </p:cNvSpPr>
          <p:nvPr>
            <p:ph type="title"/>
          </p:nvPr>
        </p:nvSpPr>
        <p:spPr>
          <a:xfrm>
            <a:off x="611647" y="268224"/>
            <a:ext cx="10555705" cy="1389756"/>
          </a:xfrm>
        </p:spPr>
        <p:txBody>
          <a:bodyPr/>
          <a:lstStyle/>
          <a:p>
            <a:r>
              <a:rPr lang="sv-SE" dirty="0"/>
              <a:t>Färdplan Data - Informationsägarskap</a:t>
            </a:r>
          </a:p>
        </p:txBody>
      </p:sp>
      <p:sp>
        <p:nvSpPr>
          <p:cNvPr id="32" name="Frihandsfigur: Form 31">
            <a:extLst>
              <a:ext uri="{FF2B5EF4-FFF2-40B4-BE49-F238E27FC236}">
                <a16:creationId xmlns:a16="http://schemas.microsoft.com/office/drawing/2014/main" id="{ACE53252-5FD3-4D15-A4BE-D43AD4FC8DDF}"/>
              </a:ext>
            </a:extLst>
          </p:cNvPr>
          <p:cNvSpPr/>
          <p:nvPr/>
        </p:nvSpPr>
        <p:spPr>
          <a:xfrm>
            <a:off x="1177983" y="3044552"/>
            <a:ext cx="9232128" cy="1259970"/>
          </a:xfrm>
          <a:custGeom>
            <a:avLst/>
            <a:gdLst>
              <a:gd name="connsiteX0" fmla="*/ 0 w 11397007"/>
              <a:gd name="connsiteY0" fmla="*/ 1 h 1555425"/>
              <a:gd name="connsiteX1" fmla="*/ 1282046 w 11397007"/>
              <a:gd name="connsiteY1" fmla="*/ 1555424 h 1555425"/>
              <a:gd name="connsiteX2" fmla="*/ 2554664 w 11397007"/>
              <a:gd name="connsiteY2" fmla="*/ 9428 h 1555425"/>
              <a:gd name="connsiteX3" fmla="*/ 3827283 w 11397007"/>
              <a:gd name="connsiteY3" fmla="*/ 1545997 h 1555425"/>
              <a:gd name="connsiteX4" fmla="*/ 5081048 w 11397007"/>
              <a:gd name="connsiteY4" fmla="*/ 1 h 1555425"/>
              <a:gd name="connsiteX5" fmla="*/ 6334813 w 11397007"/>
              <a:gd name="connsiteY5" fmla="*/ 1555424 h 1555425"/>
              <a:gd name="connsiteX6" fmla="*/ 7607431 w 11397007"/>
              <a:gd name="connsiteY6" fmla="*/ 9428 h 1555425"/>
              <a:gd name="connsiteX7" fmla="*/ 8917757 w 11397007"/>
              <a:gd name="connsiteY7" fmla="*/ 1545997 h 1555425"/>
              <a:gd name="connsiteX8" fmla="*/ 10143242 w 11397007"/>
              <a:gd name="connsiteY8" fmla="*/ 18855 h 1555425"/>
              <a:gd name="connsiteX9" fmla="*/ 11397007 w 11397007"/>
              <a:gd name="connsiteY9" fmla="*/ 1536571 h 1555425"/>
              <a:gd name="connsiteX10" fmla="*/ 11397007 w 11397007"/>
              <a:gd name="connsiteY10" fmla="*/ 1536571 h 155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97007" h="1555425">
                <a:moveTo>
                  <a:pt x="0" y="1"/>
                </a:moveTo>
                <a:cubicBezTo>
                  <a:pt x="428134" y="776927"/>
                  <a:pt x="856269" y="1553853"/>
                  <a:pt x="1282046" y="1555424"/>
                </a:cubicBezTo>
                <a:cubicBezTo>
                  <a:pt x="1707823" y="1556995"/>
                  <a:pt x="2130458" y="10999"/>
                  <a:pt x="2554664" y="9428"/>
                </a:cubicBezTo>
                <a:cubicBezTo>
                  <a:pt x="2978870" y="7857"/>
                  <a:pt x="3406219" y="1547568"/>
                  <a:pt x="3827283" y="1545997"/>
                </a:cubicBezTo>
                <a:cubicBezTo>
                  <a:pt x="4248347" y="1544426"/>
                  <a:pt x="4663126" y="-1570"/>
                  <a:pt x="5081048" y="1"/>
                </a:cubicBezTo>
                <a:cubicBezTo>
                  <a:pt x="5498970" y="1572"/>
                  <a:pt x="5913749" y="1553853"/>
                  <a:pt x="6334813" y="1555424"/>
                </a:cubicBezTo>
                <a:cubicBezTo>
                  <a:pt x="6755877" y="1556995"/>
                  <a:pt x="7176940" y="10999"/>
                  <a:pt x="7607431" y="9428"/>
                </a:cubicBezTo>
                <a:cubicBezTo>
                  <a:pt x="8037922" y="7857"/>
                  <a:pt x="8495122" y="1544426"/>
                  <a:pt x="8917757" y="1545997"/>
                </a:cubicBezTo>
                <a:cubicBezTo>
                  <a:pt x="9340392" y="1547568"/>
                  <a:pt x="9730034" y="20426"/>
                  <a:pt x="10143242" y="18855"/>
                </a:cubicBezTo>
                <a:cubicBezTo>
                  <a:pt x="10556450" y="17284"/>
                  <a:pt x="11397007" y="1536571"/>
                  <a:pt x="11397007" y="1536571"/>
                </a:cubicBezTo>
                <a:lnTo>
                  <a:pt x="11397007" y="1536571"/>
                </a:lnTo>
              </a:path>
            </a:pathLst>
          </a:custGeom>
          <a:noFill/>
          <a:ln w="254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3" name="Bild 32" descr="Användare med hel fyllning">
            <a:extLst>
              <a:ext uri="{FF2B5EF4-FFF2-40B4-BE49-F238E27FC236}">
                <a16:creationId xmlns:a16="http://schemas.microsoft.com/office/drawing/2014/main" id="{B1104566-F0A9-4D30-872D-CCF38FD9AC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558" y="2520000"/>
            <a:ext cx="933280" cy="933280"/>
          </a:xfrm>
          <a:prstGeom prst="rect">
            <a:avLst/>
          </a:prstGeom>
        </p:spPr>
      </p:pic>
      <p:sp>
        <p:nvSpPr>
          <p:cNvPr id="64" name="textruta 63">
            <a:extLst>
              <a:ext uri="{FF2B5EF4-FFF2-40B4-BE49-F238E27FC236}">
                <a16:creationId xmlns:a16="http://schemas.microsoft.com/office/drawing/2014/main" id="{042F97F0-590F-47D5-94F9-79E59ECABED4}"/>
              </a:ext>
            </a:extLst>
          </p:cNvPr>
          <p:cNvSpPr txBox="1"/>
          <p:nvPr/>
        </p:nvSpPr>
        <p:spPr>
          <a:xfrm>
            <a:off x="230141" y="3387827"/>
            <a:ext cx="1912998" cy="400110"/>
          </a:xfrm>
          <a:prstGeom prst="rect">
            <a:avLst/>
          </a:prstGeom>
          <a:noFill/>
        </p:spPr>
        <p:txBody>
          <a:bodyPr wrap="square" rtlCol="0">
            <a:spAutoFit/>
          </a:bodyPr>
          <a:lstStyle/>
          <a:p>
            <a:pPr algn="ctr"/>
            <a:r>
              <a:rPr lang="sv-SE" sz="2000" b="1" dirty="0">
                <a:solidFill>
                  <a:srgbClr val="C00000"/>
                </a:solidFill>
              </a:rPr>
              <a:t>Ägare</a:t>
            </a:r>
          </a:p>
        </p:txBody>
      </p:sp>
      <p:pic>
        <p:nvPicPr>
          <p:cNvPr id="74" name="Bildobjekt 73">
            <a:extLst>
              <a:ext uri="{FF2B5EF4-FFF2-40B4-BE49-F238E27FC236}">
                <a16:creationId xmlns:a16="http://schemas.microsoft.com/office/drawing/2014/main" id="{0FDB8362-334C-41A0-A884-C59240C3885A}"/>
              </a:ext>
            </a:extLst>
          </p:cNvPr>
          <p:cNvPicPr>
            <a:picLocks noChangeAspect="1"/>
          </p:cNvPicPr>
          <p:nvPr/>
        </p:nvPicPr>
        <p:blipFill rotWithShape="1">
          <a:blip r:embed="rId5">
            <a:extLst>
              <a:ext uri="{28A0092B-C50C-407E-A947-70E740481C1C}">
                <a14:useLocalDpi xmlns:a14="http://schemas.microsoft.com/office/drawing/2010/main" val="0"/>
              </a:ext>
            </a:extLst>
          </a:blip>
          <a:srcRect l="33683" r="33683"/>
          <a:stretch/>
        </p:blipFill>
        <p:spPr>
          <a:xfrm>
            <a:off x="7682955" y="1969774"/>
            <a:ext cx="2832654" cy="3636326"/>
          </a:xfrm>
          <a:prstGeom prst="rect">
            <a:avLst/>
          </a:prstGeom>
          <a:effectLst>
            <a:outerShdw blurRad="50800" dist="38100" dir="2700000" algn="tl" rotWithShape="0">
              <a:prstClr val="black">
                <a:alpha val="40000"/>
              </a:prstClr>
            </a:outerShdw>
          </a:effectLst>
        </p:spPr>
      </p:pic>
      <p:sp>
        <p:nvSpPr>
          <p:cNvPr id="4" name="textruta 3">
            <a:extLst>
              <a:ext uri="{FF2B5EF4-FFF2-40B4-BE49-F238E27FC236}">
                <a16:creationId xmlns:a16="http://schemas.microsoft.com/office/drawing/2014/main" id="{03E55D7B-D81F-4698-BA05-721EE55DE8A0}"/>
              </a:ext>
            </a:extLst>
          </p:cNvPr>
          <p:cNvSpPr txBox="1"/>
          <p:nvPr/>
        </p:nvSpPr>
        <p:spPr>
          <a:xfrm>
            <a:off x="7642872" y="5617555"/>
            <a:ext cx="3211742" cy="276999"/>
          </a:xfrm>
          <a:prstGeom prst="rect">
            <a:avLst/>
          </a:prstGeom>
          <a:noFill/>
        </p:spPr>
        <p:txBody>
          <a:bodyPr wrap="square" rtlCol="0">
            <a:spAutoFit/>
          </a:bodyPr>
          <a:lstStyle/>
          <a:p>
            <a:r>
              <a:rPr lang="sv-SE" sz="1200" dirty="0">
                <a:solidFill>
                  <a:srgbClr val="002060"/>
                </a:solidFill>
              </a:rPr>
              <a:t>https://digivis.se/tag/digital-vision-kista/</a:t>
            </a:r>
          </a:p>
        </p:txBody>
      </p:sp>
      <p:sp>
        <p:nvSpPr>
          <p:cNvPr id="8" name="Platshållare för innehåll 7">
            <a:extLst>
              <a:ext uri="{FF2B5EF4-FFF2-40B4-BE49-F238E27FC236}">
                <a16:creationId xmlns:a16="http://schemas.microsoft.com/office/drawing/2014/main" id="{645FFFCB-A65C-40A2-B64E-99AC9F15EF74}"/>
              </a:ext>
            </a:extLst>
          </p:cNvPr>
          <p:cNvSpPr>
            <a:spLocks noGrp="1"/>
          </p:cNvSpPr>
          <p:nvPr>
            <p:ph idx="1"/>
          </p:nvPr>
        </p:nvSpPr>
        <p:spPr>
          <a:xfrm>
            <a:off x="2173977" y="2094977"/>
            <a:ext cx="5228772" cy="3522578"/>
          </a:xfrm>
        </p:spPr>
        <p:txBody>
          <a:bodyPr>
            <a:normAutofit/>
          </a:bodyPr>
          <a:lstStyle/>
          <a:p>
            <a:pPr marL="0" indent="0">
              <a:buNone/>
            </a:pPr>
            <a:r>
              <a:rPr lang="sv-SE" sz="1800" b="1" dirty="0"/>
              <a:t>Informationsägarskapet är nyckelfrågan</a:t>
            </a:r>
          </a:p>
          <a:p>
            <a:r>
              <a:rPr lang="sv-SE" sz="1800" dirty="0"/>
              <a:t>Centralt definiera ansvar (för säkerhet, kvalitet, spridning mm), beslutat i kommunfullmäktige</a:t>
            </a:r>
          </a:p>
          <a:p>
            <a:r>
              <a:rPr lang="sv-SE" sz="1800" dirty="0"/>
              <a:t>Bestäm alltid en ”default” informationsägare</a:t>
            </a:r>
          </a:p>
          <a:p>
            <a:r>
              <a:rPr lang="sv-SE" sz="1800" dirty="0"/>
              <a:t>Roller: Informationsägare, operativ representant, informationsförvaltare</a:t>
            </a:r>
          </a:p>
          <a:p>
            <a:endParaRPr lang="sv-SE" sz="1800" dirty="0"/>
          </a:p>
          <a:p>
            <a:pPr marL="0" indent="0">
              <a:buNone/>
            </a:pPr>
            <a:r>
              <a:rPr lang="sv-SE" sz="1800" b="1" dirty="0"/>
              <a:t>Resultat</a:t>
            </a:r>
          </a:p>
          <a:p>
            <a:r>
              <a:rPr lang="sv-SE" sz="1800" dirty="0"/>
              <a:t>Tydliga styrdokument och roller</a:t>
            </a:r>
          </a:p>
          <a:p>
            <a:r>
              <a:rPr lang="sv-SE" sz="1800" dirty="0"/>
              <a:t>Möjlighet att fatta beslut om data</a:t>
            </a:r>
          </a:p>
          <a:p>
            <a:r>
              <a:rPr lang="sv-SE" sz="1800" dirty="0"/>
              <a:t>Lättare att tydliggöra resursbehovet</a:t>
            </a:r>
          </a:p>
        </p:txBody>
      </p:sp>
    </p:spTree>
    <p:extLst>
      <p:ext uri="{BB962C8B-B14F-4D97-AF65-F5344CB8AC3E}">
        <p14:creationId xmlns:p14="http://schemas.microsoft.com/office/powerpoint/2010/main" val="416811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1CD59572-B86E-488F-915A-C1756E656A28}"/>
              </a:ext>
            </a:extLst>
          </p:cNvPr>
          <p:cNvPicPr>
            <a:picLocks noChangeAspect="1"/>
          </p:cNvPicPr>
          <p:nvPr/>
        </p:nvPicPr>
        <p:blipFill rotWithShape="1">
          <a:blip r:embed="rId3">
            <a:extLst>
              <a:ext uri="{28A0092B-C50C-407E-A947-70E740481C1C}">
                <a14:useLocalDpi xmlns:a14="http://schemas.microsoft.com/office/drawing/2010/main" val="0"/>
              </a:ext>
            </a:extLst>
          </a:blip>
          <a:srcRect r="67367"/>
          <a:stretch/>
        </p:blipFill>
        <p:spPr>
          <a:xfrm>
            <a:off x="7682955" y="1969774"/>
            <a:ext cx="2832654" cy="3578224"/>
          </a:xfrm>
          <a:prstGeom prst="rect">
            <a:avLst/>
          </a:prstGeom>
          <a:effectLst>
            <a:outerShdw blurRad="50800" dist="38100" dir="2700000" algn="tl" rotWithShape="0">
              <a:prstClr val="black">
                <a:alpha val="40000"/>
              </a:prstClr>
            </a:outerShdw>
          </a:effectLst>
        </p:spPr>
      </p:pic>
      <p:pic>
        <p:nvPicPr>
          <p:cNvPr id="11" name="Bild 10" descr="Dokument med hel fyllning">
            <a:extLst>
              <a:ext uri="{FF2B5EF4-FFF2-40B4-BE49-F238E27FC236}">
                <a16:creationId xmlns:a16="http://schemas.microsoft.com/office/drawing/2014/main" id="{B05565E0-8068-4271-8A76-1E5D70FA6D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6413" y="2488406"/>
            <a:ext cx="933280" cy="933280"/>
          </a:xfrm>
          <a:prstGeom prst="rect">
            <a:avLst/>
          </a:prstGeom>
        </p:spPr>
      </p:pic>
      <p:sp>
        <p:nvSpPr>
          <p:cNvPr id="12" name="textruta 11">
            <a:extLst>
              <a:ext uri="{FF2B5EF4-FFF2-40B4-BE49-F238E27FC236}">
                <a16:creationId xmlns:a16="http://schemas.microsoft.com/office/drawing/2014/main" id="{360A80BD-A418-466F-86ED-ACEE8FA78FB8}"/>
              </a:ext>
            </a:extLst>
          </p:cNvPr>
          <p:cNvSpPr txBox="1"/>
          <p:nvPr/>
        </p:nvSpPr>
        <p:spPr>
          <a:xfrm>
            <a:off x="230141" y="3404744"/>
            <a:ext cx="1912998" cy="400110"/>
          </a:xfrm>
          <a:prstGeom prst="rect">
            <a:avLst/>
          </a:prstGeom>
          <a:noFill/>
        </p:spPr>
        <p:txBody>
          <a:bodyPr wrap="square" rtlCol="0">
            <a:spAutoFit/>
          </a:bodyPr>
          <a:lstStyle/>
          <a:p>
            <a:pPr algn="ctr"/>
            <a:r>
              <a:rPr lang="sv-SE" sz="2000" b="1" dirty="0">
                <a:solidFill>
                  <a:srgbClr val="BE2A00"/>
                </a:solidFill>
              </a:rPr>
              <a:t>Katalog</a:t>
            </a:r>
          </a:p>
        </p:txBody>
      </p:sp>
      <p:sp>
        <p:nvSpPr>
          <p:cNvPr id="2" name="Rubrik 1">
            <a:extLst>
              <a:ext uri="{FF2B5EF4-FFF2-40B4-BE49-F238E27FC236}">
                <a16:creationId xmlns:a16="http://schemas.microsoft.com/office/drawing/2014/main" id="{7C1FC29D-F6F0-4846-92D2-315513781E95}"/>
              </a:ext>
            </a:extLst>
          </p:cNvPr>
          <p:cNvSpPr>
            <a:spLocks noGrp="1"/>
          </p:cNvSpPr>
          <p:nvPr>
            <p:ph type="title"/>
          </p:nvPr>
        </p:nvSpPr>
        <p:spPr>
          <a:xfrm>
            <a:off x="611647" y="268224"/>
            <a:ext cx="10555705" cy="1389756"/>
          </a:xfrm>
        </p:spPr>
        <p:txBody>
          <a:bodyPr/>
          <a:lstStyle/>
          <a:p>
            <a:r>
              <a:rPr lang="sv-SE" dirty="0"/>
              <a:t>Färdplan Data - Metadatakatalog</a:t>
            </a:r>
          </a:p>
        </p:txBody>
      </p:sp>
      <p:sp>
        <p:nvSpPr>
          <p:cNvPr id="4" name="textruta 3">
            <a:extLst>
              <a:ext uri="{FF2B5EF4-FFF2-40B4-BE49-F238E27FC236}">
                <a16:creationId xmlns:a16="http://schemas.microsoft.com/office/drawing/2014/main" id="{03E55D7B-D81F-4698-BA05-721EE55DE8A0}"/>
              </a:ext>
            </a:extLst>
          </p:cNvPr>
          <p:cNvSpPr txBox="1"/>
          <p:nvPr/>
        </p:nvSpPr>
        <p:spPr>
          <a:xfrm>
            <a:off x="7642872" y="5617555"/>
            <a:ext cx="3211742" cy="276999"/>
          </a:xfrm>
          <a:prstGeom prst="rect">
            <a:avLst/>
          </a:prstGeom>
          <a:noFill/>
        </p:spPr>
        <p:txBody>
          <a:bodyPr wrap="square" rtlCol="0">
            <a:spAutoFit/>
          </a:bodyPr>
          <a:lstStyle/>
          <a:p>
            <a:r>
              <a:rPr lang="sv-SE" sz="1200" dirty="0">
                <a:solidFill>
                  <a:srgbClr val="002060"/>
                </a:solidFill>
              </a:rPr>
              <a:t>https://digivis.se/tag/digital-vision-kista/</a:t>
            </a:r>
          </a:p>
        </p:txBody>
      </p:sp>
      <p:sp>
        <p:nvSpPr>
          <p:cNvPr id="8" name="Platshållare för innehåll 7">
            <a:extLst>
              <a:ext uri="{FF2B5EF4-FFF2-40B4-BE49-F238E27FC236}">
                <a16:creationId xmlns:a16="http://schemas.microsoft.com/office/drawing/2014/main" id="{645FFFCB-A65C-40A2-B64E-99AC9F15EF74}"/>
              </a:ext>
            </a:extLst>
          </p:cNvPr>
          <p:cNvSpPr>
            <a:spLocks noGrp="1"/>
          </p:cNvSpPr>
          <p:nvPr>
            <p:ph idx="1"/>
          </p:nvPr>
        </p:nvSpPr>
        <p:spPr>
          <a:xfrm>
            <a:off x="2173977" y="2094977"/>
            <a:ext cx="5228772" cy="3522578"/>
          </a:xfrm>
        </p:spPr>
        <p:txBody>
          <a:bodyPr>
            <a:noAutofit/>
          </a:bodyPr>
          <a:lstStyle/>
          <a:p>
            <a:pPr marL="0" indent="0">
              <a:buNone/>
            </a:pPr>
            <a:r>
              <a:rPr lang="sv-SE" sz="1600" b="1" dirty="0"/>
              <a:t>Dokumentation i metadata</a:t>
            </a:r>
          </a:p>
          <a:p>
            <a:r>
              <a:rPr lang="sv-SE" sz="1400" dirty="0"/>
              <a:t>Mer än beskrivning – dokumenterar </a:t>
            </a:r>
            <a:r>
              <a:rPr lang="sv-SE" sz="1400" b="1" i="1" dirty="0"/>
              <a:t>ägarskap, ansvar och livscykel</a:t>
            </a:r>
          </a:p>
          <a:p>
            <a:r>
              <a:rPr lang="sv-SE" sz="1400" b="1" i="1" dirty="0"/>
              <a:t>Excel räcker i början </a:t>
            </a:r>
            <a:r>
              <a:rPr lang="sv-SE" sz="1400" dirty="0"/>
              <a:t>– men webbaserade kataloger ger mer funktionalitet</a:t>
            </a:r>
          </a:p>
          <a:p>
            <a:r>
              <a:rPr lang="sv-SE" sz="1400" dirty="0"/>
              <a:t>Två perspektiv: </a:t>
            </a:r>
          </a:p>
          <a:p>
            <a:pPr lvl="1"/>
            <a:r>
              <a:rPr lang="sv-SE" sz="1400" b="1" i="1" dirty="0"/>
              <a:t>Användare</a:t>
            </a:r>
            <a:r>
              <a:rPr lang="sv-SE" sz="1400" dirty="0"/>
              <a:t>: sökbarhet, åtkomst, bäst-före-datum</a:t>
            </a:r>
          </a:p>
          <a:p>
            <a:pPr lvl="1"/>
            <a:r>
              <a:rPr lang="sv-SE" sz="1400" b="1" i="1" dirty="0"/>
              <a:t>Förvaltare</a:t>
            </a:r>
            <a:r>
              <a:rPr lang="sv-SE" sz="1400" dirty="0"/>
              <a:t>: ansvariga roller, restriktioner, kvalitetsöversikt</a:t>
            </a:r>
          </a:p>
          <a:p>
            <a:r>
              <a:rPr lang="sv-SE" sz="1400" b="1" i="1" dirty="0"/>
              <a:t>Miniminivå</a:t>
            </a:r>
            <a:r>
              <a:rPr lang="sv-SE" sz="1400" dirty="0"/>
              <a:t> –ID, namn, beskrivning, bäst-före-datum, operativ informationsägare, informationsförvaltare, restriktioner</a:t>
            </a:r>
          </a:p>
          <a:p>
            <a:pPr marL="0" indent="0">
              <a:buNone/>
            </a:pPr>
            <a:endParaRPr lang="sv-SE" sz="1600" dirty="0"/>
          </a:p>
          <a:p>
            <a:pPr marL="0" indent="0">
              <a:buNone/>
            </a:pPr>
            <a:r>
              <a:rPr lang="sv-SE" sz="1600" b="1" dirty="0"/>
              <a:t>Resultat</a:t>
            </a:r>
          </a:p>
          <a:p>
            <a:r>
              <a:rPr lang="sv-SE" sz="1400" dirty="0"/>
              <a:t>Möjligt att dokumentera data </a:t>
            </a:r>
          </a:p>
          <a:p>
            <a:r>
              <a:rPr lang="sv-SE" sz="1400" dirty="0"/>
              <a:t>Möjligt att dokumentera ägar-förhållanden och förvaltningsinformation på samma ställe</a:t>
            </a:r>
          </a:p>
        </p:txBody>
      </p:sp>
    </p:spTree>
    <p:extLst>
      <p:ext uri="{BB962C8B-B14F-4D97-AF65-F5344CB8AC3E}">
        <p14:creationId xmlns:p14="http://schemas.microsoft.com/office/powerpoint/2010/main" val="131552948"/>
      </p:ext>
    </p:extLst>
  </p:cSld>
  <p:clrMapOvr>
    <a:masterClrMapping/>
  </p:clrMapOvr>
</p:sld>
</file>

<file path=ppt/theme/theme1.xml><?xml version="1.0" encoding="utf-8"?>
<a:theme xmlns:a="http://schemas.openxmlformats.org/drawingml/2006/main" name="Office-tema">
  <a:themeElements>
    <a:clrScheme name="SBE">
      <a:dk1>
        <a:sysClr val="windowText" lastClr="000000"/>
      </a:dk1>
      <a:lt1>
        <a:sysClr val="window" lastClr="FFFFFF"/>
      </a:lt1>
      <a:dk2>
        <a:srgbClr val="44546A"/>
      </a:dk2>
      <a:lt2>
        <a:srgbClr val="E7E6E6"/>
      </a:lt2>
      <a:accent1>
        <a:srgbClr val="F2933F"/>
      </a:accent1>
      <a:accent2>
        <a:srgbClr val="602365"/>
      </a:accent2>
      <a:accent3>
        <a:srgbClr val="81589F"/>
      </a:accent3>
      <a:accent4>
        <a:srgbClr val="E6E6E6"/>
      </a:accent4>
      <a:accent5>
        <a:srgbClr val="F7DADF"/>
      </a:accent5>
      <a:accent6>
        <a:srgbClr val="73C3D5"/>
      </a:accent6>
      <a:hlink>
        <a:srgbClr val="0563C1"/>
      </a:hlink>
      <a:folHlink>
        <a:srgbClr val="954F72"/>
      </a:folHlink>
    </a:clrScheme>
    <a:fontScheme name="S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52455"/>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452455"/>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Mörklila">
      <a:srgbClr val="452455"/>
    </a:custClr>
    <a:custClr name="Rosa">
      <a:srgbClr val="F7DADF"/>
    </a:custClr>
  </a:custClrLst>
  <a:extLst>
    <a:ext uri="{05A4C25C-085E-4340-85A3-A5531E510DB2}">
      <thm15:themeFamily xmlns:thm15="http://schemas.microsoft.com/office/thememl/2012/main" name="Presentation2" id="{F9BE3CC7-EA68-412E-A697-959B2BDF5DD2}" vid="{A3EED4D4-4A98-4A46-9178-001734326080}"/>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9424BB4-42E0-44ED-A5E4-26B51DF69549}">
  <we:reference id="wa104381448" version="1.0.3.0" store="sv-SE" storeType="OMEX"/>
  <we:alternateReferences>
    <we:reference id="WA104381448" version="1.0.3.0" store="WA10438144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smart-built-environment-period-2 (4)</Template>
  <TotalTime>5397</TotalTime>
  <Words>2452</Words>
  <Application>Microsoft Office PowerPoint</Application>
  <PresentationFormat>Bredbild</PresentationFormat>
  <Paragraphs>323</Paragraphs>
  <Slides>15</Slides>
  <Notes>14</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15</vt:i4>
      </vt:variant>
    </vt:vector>
  </HeadingPairs>
  <TitlesOfParts>
    <vt:vector size="21" baseType="lpstr">
      <vt:lpstr>Aptos</vt:lpstr>
      <vt:lpstr>Aptos Display</vt:lpstr>
      <vt:lpstr>Arial</vt:lpstr>
      <vt:lpstr>Calibri</vt:lpstr>
      <vt:lpstr>Office-tema</vt:lpstr>
      <vt:lpstr>1_Office-tema</vt:lpstr>
      <vt:lpstr>Digital Vision Kista </vt:lpstr>
      <vt:lpstr>Talare</vt:lpstr>
      <vt:lpstr>Dagens resa</vt:lpstr>
      <vt:lpstr>Färdplan för digitala tvillingar</vt:lpstr>
      <vt:lpstr>Färdplan Data   </vt:lpstr>
      <vt:lpstr>Färdplan Data</vt:lpstr>
      <vt:lpstr>Färdplan Data – Fokus idag</vt:lpstr>
      <vt:lpstr>Färdplan Data - Informationsägarskap</vt:lpstr>
      <vt:lpstr>Färdplan Data - Metadatakatalog</vt:lpstr>
      <vt:lpstr>Färdplan Data – prioriterade datamängder</vt:lpstr>
      <vt:lpstr>Färdplan Data – Datadelningsbeslut</vt:lpstr>
      <vt:lpstr>Färdplan för data</vt:lpstr>
      <vt:lpstr>Tekniska färdplan</vt:lpstr>
      <vt:lpstr>PowerPoint-presentation</vt:lpstr>
      <vt:lpstr>Tack för idag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Uwe Stephan</dc:creator>
  <cp:lastModifiedBy>Uwe Stephan</cp:lastModifiedBy>
  <cp:revision>281</cp:revision>
  <dcterms:created xsi:type="dcterms:W3CDTF">2025-09-08T10:57:03Z</dcterms:created>
  <dcterms:modified xsi:type="dcterms:W3CDTF">2025-09-17T16:32:17Z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80afd86-dcf7-4483-b9eb-5af1dcd104e1_Enabled">
    <vt:lpwstr>true</vt:lpwstr>
  </property>
  <property fmtid="{D5CDD505-2E9C-101B-9397-08002B2CF9AE}" pid="3" name="MSIP_Label_680afd86-dcf7-4483-b9eb-5af1dcd104e1_SetDate">
    <vt:lpwstr>2025-09-15T09:36:15Z</vt:lpwstr>
  </property>
  <property fmtid="{D5CDD505-2E9C-101B-9397-08002B2CF9AE}" pid="4" name="MSIP_Label_680afd86-dcf7-4483-b9eb-5af1dcd104e1_Method">
    <vt:lpwstr>Standard</vt:lpwstr>
  </property>
  <property fmtid="{D5CDD505-2E9C-101B-9397-08002B2CF9AE}" pid="5" name="MSIP_Label_680afd86-dcf7-4483-b9eb-5af1dcd104e1_Name">
    <vt:lpwstr>K2 Intern</vt:lpwstr>
  </property>
  <property fmtid="{D5CDD505-2E9C-101B-9397-08002B2CF9AE}" pid="6" name="MSIP_Label_680afd86-dcf7-4483-b9eb-5af1dcd104e1_SiteId">
    <vt:lpwstr>5a9809cf-0bcb-413a-838a-09ecc40cc9e8</vt:lpwstr>
  </property>
  <property fmtid="{D5CDD505-2E9C-101B-9397-08002B2CF9AE}" pid="7" name="MSIP_Label_680afd86-dcf7-4483-b9eb-5af1dcd104e1_ActionId">
    <vt:lpwstr>345056d5-1080-4295-ae2e-cdd394c3241c</vt:lpwstr>
  </property>
  <property fmtid="{D5CDD505-2E9C-101B-9397-08002B2CF9AE}" pid="8" name="MSIP_Label_680afd86-dcf7-4483-b9eb-5af1dcd104e1_ContentBits">
    <vt:lpwstr>0</vt:lpwstr>
  </property>
  <property fmtid="{D5CDD505-2E9C-101B-9397-08002B2CF9AE}" pid="9" name="MSIP_Label_680afd86-dcf7-4483-b9eb-5af1dcd104e1_Tag">
    <vt:lpwstr>50, 3, 0, 1</vt:lpwstr>
  </property>
</Properties>
</file>