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142533856" r:id="rId3"/>
    <p:sldId id="330" r:id="rId4"/>
    <p:sldId id="300" r:id="rId5"/>
    <p:sldId id="301" r:id="rId6"/>
    <p:sldId id="306" r:id="rId7"/>
    <p:sldId id="302" r:id="rId8"/>
    <p:sldId id="322" r:id="rId9"/>
    <p:sldId id="304" r:id="rId10"/>
    <p:sldId id="315" r:id="rId11"/>
    <p:sldId id="317" r:id="rId12"/>
    <p:sldId id="323" r:id="rId13"/>
    <p:sldId id="320" r:id="rId1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we Stephan" initials="US" lastIdx="2" clrIdx="0">
    <p:extLst>
      <p:ext uri="{19B8F6BF-5375-455C-9EA6-DF929625EA0E}">
        <p15:presenceInfo xmlns:p15="http://schemas.microsoft.com/office/powerpoint/2012/main" userId="S-1-5-21-4043871801-1685288247-4074252791-20239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D94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autoAdjust="0"/>
    <p:restoredTop sz="86096" autoAdjust="0"/>
  </p:normalViewPr>
  <p:slideViewPr>
    <p:cSldViewPr snapToGrid="0">
      <p:cViewPr varScale="1">
        <p:scale>
          <a:sx n="41" d="100"/>
          <a:sy n="41" d="100"/>
        </p:scale>
        <p:origin x="54" y="1110"/>
      </p:cViewPr>
      <p:guideLst>
        <p:guide orient="horz" pos="2160"/>
        <p:guide pos="3840"/>
      </p:guideLst>
    </p:cSldViewPr>
  </p:slideViewPr>
  <p:notesTextViewPr>
    <p:cViewPr>
      <p:scale>
        <a:sx n="3" d="2"/>
        <a:sy n="3" d="2"/>
      </p:scale>
      <p:origin x="0" y="0"/>
    </p:cViewPr>
  </p:notesTextViewPr>
  <p:sorterViewPr>
    <p:cViewPr>
      <p:scale>
        <a:sx n="130" d="100"/>
        <a:sy n="130" d="100"/>
      </p:scale>
      <p:origin x="0" y="-6012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B2AA93-48E5-4FD9-A0D0-6369A6B97732}" type="datetimeFigureOut">
              <a:rPr lang="sv-SE" smtClean="0"/>
              <a:t>2025-09-17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54E8F9-C841-4FBE-8B45-1EF4FD3C7756}" type="slidenum">
              <a:rPr lang="sv-SE" smtClean="0"/>
              <a:t>‹#›</a:t>
            </a:fld>
            <a:endParaRPr lang="sv-SE"/>
          </a:p>
        </p:txBody>
      </p:sp>
    </p:spTree>
    <p:extLst>
      <p:ext uri="{BB962C8B-B14F-4D97-AF65-F5344CB8AC3E}">
        <p14:creationId xmlns:p14="http://schemas.microsoft.com/office/powerpoint/2010/main" val="1935079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754E8F9-C841-4FBE-8B45-1EF4FD3C7756}" type="slidenum">
              <a:rPr lang="sv-SE" smtClean="0"/>
              <a:t>1</a:t>
            </a:fld>
            <a:endParaRPr lang="sv-SE"/>
          </a:p>
        </p:txBody>
      </p:sp>
    </p:spTree>
    <p:extLst>
      <p:ext uri="{BB962C8B-B14F-4D97-AF65-F5344CB8AC3E}">
        <p14:creationId xmlns:p14="http://schemas.microsoft.com/office/powerpoint/2010/main" val="2125687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det tänket blir dessa byggblock (som sagt både data och teknik) tillgängliga för andra inom kommun-koncernen </a:t>
            </a:r>
          </a:p>
          <a:p>
            <a:endParaRPr lang="sv-SE" dirty="0"/>
          </a:p>
          <a:p>
            <a:r>
              <a:rPr lang="sv-SE" dirty="0"/>
              <a:t>Ur den stora högen med byggblock kan vi välja det som tycks passa för uppgiften </a:t>
            </a:r>
          </a:p>
          <a:p>
            <a:endParaRPr lang="sv-SE" dirty="0"/>
          </a:p>
          <a:p>
            <a:r>
              <a:rPr lang="sv-SE" dirty="0"/>
              <a:t>Och sätta ihop det till ett nytt verksamhetsstödsystem. </a:t>
            </a:r>
          </a:p>
          <a:p>
            <a:endParaRPr lang="sv-SE" dirty="0"/>
          </a:p>
          <a:p>
            <a:r>
              <a:rPr lang="sv-SE" dirty="0"/>
              <a:t>Lite som att bygga med LEGO med en idé men utan instruktion </a:t>
            </a:r>
          </a:p>
          <a:p>
            <a:endParaRPr lang="sv-SE" dirty="0"/>
          </a:p>
          <a:p>
            <a:r>
              <a:rPr lang="sv-SE" dirty="0"/>
              <a:t>På </a:t>
            </a:r>
            <a:r>
              <a:rPr lang="sv-SE" b="1" dirty="0"/>
              <a:t>tekniksidan</a:t>
            </a:r>
            <a:r>
              <a:rPr lang="sv-SE" dirty="0"/>
              <a:t> är den typen av </a:t>
            </a:r>
            <a:r>
              <a:rPr lang="sv-SE" b="1" dirty="0"/>
              <a:t>tankar inte ny </a:t>
            </a:r>
            <a:r>
              <a:rPr lang="sv-SE" dirty="0"/>
              <a:t>och omsätts i viss omfattning. Dock långt ifrån överallt.</a:t>
            </a:r>
          </a:p>
          <a:p>
            <a:endParaRPr lang="sv-SE" dirty="0"/>
          </a:p>
          <a:p>
            <a:r>
              <a:rPr lang="sv-SE" dirty="0"/>
              <a:t>Man kan misstänka att leverantörer kommer att hålla ett öga på sina licensmodeller för tekniken men vi </a:t>
            </a:r>
            <a:r>
              <a:rPr lang="sv-SE" b="1" dirty="0"/>
              <a:t>kommuner har stora möjligheter </a:t>
            </a:r>
            <a:r>
              <a:rPr lang="sv-SE" dirty="0"/>
              <a:t>att jobba med </a:t>
            </a:r>
            <a:r>
              <a:rPr lang="sv-SE" b="1" dirty="0"/>
              <a:t>byggblockskonceptet</a:t>
            </a:r>
            <a:r>
              <a:rPr lang="sv-SE" dirty="0"/>
              <a:t> på </a:t>
            </a:r>
            <a:r>
              <a:rPr lang="sv-SE" b="1" u="sng" dirty="0"/>
              <a:t>data-sidan</a:t>
            </a:r>
            <a:r>
              <a:rPr lang="sv-SE" dirty="0"/>
              <a:t> eftersom vi är stora </a:t>
            </a:r>
            <a:r>
              <a:rPr lang="sv-SE" dirty="0" err="1"/>
              <a:t>dataproducernter</a:t>
            </a:r>
            <a:r>
              <a:rPr lang="sv-SE" dirty="0"/>
              <a:t> själva och inte är lika beroende av externa leverantörer </a:t>
            </a:r>
          </a:p>
          <a:p>
            <a:endParaRPr lang="sv-SE" dirty="0"/>
          </a:p>
          <a:p>
            <a:r>
              <a:rPr lang="sv-SE" b="1" dirty="0"/>
              <a:t>Data</a:t>
            </a:r>
            <a:r>
              <a:rPr lang="sv-SE" dirty="0"/>
              <a:t> behöver helt enkelt bli </a:t>
            </a:r>
            <a:r>
              <a:rPr lang="sv-SE" b="1" dirty="0"/>
              <a:t>en del av den gemensamma infrastrukturen </a:t>
            </a:r>
            <a:r>
              <a:rPr lang="sv-SE" dirty="0"/>
              <a:t>i kommunen</a:t>
            </a:r>
          </a:p>
        </p:txBody>
      </p:sp>
      <p:sp>
        <p:nvSpPr>
          <p:cNvPr id="4" name="Platshållare för bildnummer 3"/>
          <p:cNvSpPr>
            <a:spLocks noGrp="1"/>
          </p:cNvSpPr>
          <p:nvPr>
            <p:ph type="sldNum" sz="quarter" idx="5"/>
          </p:nvPr>
        </p:nvSpPr>
        <p:spPr/>
        <p:txBody>
          <a:bodyPr/>
          <a:lstStyle/>
          <a:p>
            <a:fld id="{0754E8F9-C841-4FBE-8B45-1EF4FD3C7756}" type="slidenum">
              <a:rPr lang="sv-SE" smtClean="0"/>
              <a:t>10</a:t>
            </a:fld>
            <a:endParaRPr lang="sv-SE"/>
          </a:p>
        </p:txBody>
      </p:sp>
    </p:spTree>
    <p:extLst>
      <p:ext uri="{BB962C8B-B14F-4D97-AF65-F5344CB8AC3E}">
        <p14:creationId xmlns:p14="http://schemas.microsoft.com/office/powerpoint/2010/main" val="3483778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man tänker i dessa banor med återanvändningsbara byggblock borde det </a:t>
            </a:r>
          </a:p>
          <a:p>
            <a:endParaRPr lang="sv-SE" dirty="0"/>
          </a:p>
          <a:p>
            <a:pPr marL="171450" indent="-171450">
              <a:buFontTx/>
              <a:buChar char="-"/>
            </a:pPr>
            <a:r>
              <a:rPr lang="sv-SE" dirty="0"/>
              <a:t>Blir billigare och gå snabbare för alla verksamheter eftersom fler funktioner och data går att återanvända och måste inte byggas upp på nytt av varenda verksamhet som försöker bygga ett verksamhetsstöd system eller en digital tvilling eller en AI-bot </a:t>
            </a:r>
          </a:p>
          <a:p>
            <a:pPr marL="171450" indent="-171450">
              <a:buFontTx/>
              <a:buChar char="-"/>
            </a:pPr>
            <a:endParaRPr lang="sv-SE" dirty="0"/>
          </a:p>
          <a:p>
            <a:pPr marL="171450" indent="-171450">
              <a:buFontTx/>
              <a:buChar char="-"/>
            </a:pPr>
            <a:r>
              <a:rPr lang="sv-SE" dirty="0"/>
              <a:t>Idealiskt går det skissa fram digitala tvillingar i </a:t>
            </a:r>
            <a:r>
              <a:rPr lang="sv-SE" dirty="0" err="1"/>
              <a:t>agila</a:t>
            </a:r>
            <a:r>
              <a:rPr lang="sv-SE" dirty="0"/>
              <a:t> verksamhetsutvecklingsprocesser </a:t>
            </a:r>
          </a:p>
          <a:p>
            <a:pPr marL="171450" indent="-171450">
              <a:buFontTx/>
              <a:buChar char="-"/>
            </a:pPr>
            <a:endParaRPr lang="sv-SE" dirty="0"/>
          </a:p>
          <a:p>
            <a:pPr marL="171450" indent="-171450">
              <a:buFontTx/>
              <a:buChar char="-"/>
            </a:pPr>
            <a:r>
              <a:rPr lang="sv-SE" dirty="0"/>
              <a:t>Där dessa </a:t>
            </a:r>
            <a:r>
              <a:rPr lang="sv-SE" dirty="0" err="1"/>
              <a:t>agila</a:t>
            </a:r>
            <a:r>
              <a:rPr lang="sv-SE" dirty="0"/>
              <a:t> utvecklingsprocesser ofta också leder till bättre stödsystem   </a:t>
            </a:r>
          </a:p>
          <a:p>
            <a:pPr marL="171450" indent="-171450">
              <a:buFontTx/>
              <a:buChar char="-"/>
            </a:pPr>
            <a:endParaRPr lang="sv-SE" dirty="0"/>
          </a:p>
          <a:p>
            <a:pPr marL="171450" indent="-171450">
              <a:buFontTx/>
              <a:buChar char="-"/>
            </a:pPr>
            <a:endParaRPr lang="sv-SE" dirty="0"/>
          </a:p>
          <a:p>
            <a:pPr marL="0" indent="0">
              <a:buFontTx/>
              <a:buNone/>
            </a:pPr>
            <a:r>
              <a:rPr lang="sv-SE" dirty="0"/>
              <a:t>Vi måste helt </a:t>
            </a:r>
            <a:r>
              <a:rPr lang="sv-SE" b="1" dirty="0"/>
              <a:t>enkelt bli bättre </a:t>
            </a:r>
            <a:r>
              <a:rPr lang="sv-SE" dirty="0"/>
              <a:t>på </a:t>
            </a:r>
            <a:r>
              <a:rPr lang="sv-SE" b="1" dirty="0"/>
              <a:t>att återanvända </a:t>
            </a:r>
            <a:r>
              <a:rPr lang="sv-SE" dirty="0"/>
              <a:t>det som tas fram och används i kommunkoncernen. </a:t>
            </a:r>
          </a:p>
        </p:txBody>
      </p:sp>
      <p:sp>
        <p:nvSpPr>
          <p:cNvPr id="4" name="Platshållare för bildnummer 3"/>
          <p:cNvSpPr>
            <a:spLocks noGrp="1"/>
          </p:cNvSpPr>
          <p:nvPr>
            <p:ph type="sldNum" sz="quarter" idx="5"/>
          </p:nvPr>
        </p:nvSpPr>
        <p:spPr/>
        <p:txBody>
          <a:bodyPr/>
          <a:lstStyle/>
          <a:p>
            <a:fld id="{0754E8F9-C841-4FBE-8B45-1EF4FD3C7756}" type="slidenum">
              <a:rPr lang="sv-SE" smtClean="0"/>
              <a:t>11</a:t>
            </a:fld>
            <a:endParaRPr lang="sv-SE"/>
          </a:p>
        </p:txBody>
      </p:sp>
    </p:spTree>
    <p:extLst>
      <p:ext uri="{BB962C8B-B14F-4D97-AF65-F5344CB8AC3E}">
        <p14:creationId xmlns:p14="http://schemas.microsoft.com/office/powerpoint/2010/main" val="614022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Är det här bara en dröm? </a:t>
            </a:r>
          </a:p>
          <a:p>
            <a:endParaRPr lang="sv-SE" dirty="0"/>
          </a:p>
          <a:p>
            <a:r>
              <a:rPr lang="sv-SE" dirty="0"/>
              <a:t>Är det tramsigt att tänka så? </a:t>
            </a:r>
          </a:p>
          <a:p>
            <a:r>
              <a:rPr lang="sv-SE" dirty="0"/>
              <a:t>Är det gamla strategier som aldrig har fått fäste?</a:t>
            </a:r>
          </a:p>
          <a:p>
            <a:endParaRPr lang="sv-SE" dirty="0"/>
          </a:p>
          <a:p>
            <a:r>
              <a:rPr lang="sv-SE" dirty="0"/>
              <a:t>Hur kan man göra rent konkret när man kommer till jobbet imorgon? </a:t>
            </a:r>
          </a:p>
          <a:p>
            <a:endParaRPr lang="sv-SE" dirty="0"/>
          </a:p>
          <a:p>
            <a:r>
              <a:rPr lang="sv-SE" dirty="0"/>
              <a:t>Det tar vi upp </a:t>
            </a:r>
            <a:r>
              <a:rPr lang="sv-SE" b="1" dirty="0"/>
              <a:t>i nästa punkt på dagens resa </a:t>
            </a:r>
            <a:r>
              <a:rPr lang="sv-SE" dirty="0"/>
              <a:t>som kommer att handla om en färdplan för kommunala </a:t>
            </a:r>
            <a:r>
              <a:rPr lang="sv-SE"/>
              <a:t>digitala tvillingar  </a:t>
            </a:r>
            <a:endParaRPr lang="sv-SE" dirty="0"/>
          </a:p>
          <a:p>
            <a:endParaRPr lang="sv-SE" dirty="0"/>
          </a:p>
        </p:txBody>
      </p:sp>
      <p:sp>
        <p:nvSpPr>
          <p:cNvPr id="4" name="Platshållare för bildnummer 3"/>
          <p:cNvSpPr>
            <a:spLocks noGrp="1"/>
          </p:cNvSpPr>
          <p:nvPr>
            <p:ph type="sldNum" sz="quarter" idx="5"/>
          </p:nvPr>
        </p:nvSpPr>
        <p:spPr/>
        <p:txBody>
          <a:bodyPr/>
          <a:lstStyle/>
          <a:p>
            <a:fld id="{0754E8F9-C841-4FBE-8B45-1EF4FD3C7756}" type="slidenum">
              <a:rPr lang="sv-SE" smtClean="0"/>
              <a:t>12</a:t>
            </a:fld>
            <a:endParaRPr lang="sv-SE"/>
          </a:p>
        </p:txBody>
      </p:sp>
    </p:spTree>
    <p:extLst>
      <p:ext uri="{BB962C8B-B14F-4D97-AF65-F5344CB8AC3E}">
        <p14:creationId xmlns:p14="http://schemas.microsoft.com/office/powerpoint/2010/main" val="3322752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754E8F9-C841-4FBE-8B45-1EF4FD3C7756}" type="slidenum">
              <a:rPr lang="sv-SE" smtClean="0"/>
              <a:t>13</a:t>
            </a:fld>
            <a:endParaRPr lang="sv-SE"/>
          </a:p>
        </p:txBody>
      </p:sp>
    </p:spTree>
    <p:extLst>
      <p:ext uri="{BB962C8B-B14F-4D97-AF65-F5344CB8AC3E}">
        <p14:creationId xmlns:p14="http://schemas.microsoft.com/office/powerpoint/2010/main" val="2409055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754E8F9-C841-4FBE-8B45-1EF4FD3C7756}" type="slidenum">
              <a:rPr lang="sv-SE" smtClean="0"/>
              <a:t>2</a:t>
            </a:fld>
            <a:endParaRPr lang="sv-SE"/>
          </a:p>
        </p:txBody>
      </p:sp>
    </p:spTree>
    <p:extLst>
      <p:ext uri="{BB962C8B-B14F-4D97-AF65-F5344CB8AC3E}">
        <p14:creationId xmlns:p14="http://schemas.microsoft.com/office/powerpoint/2010/main" val="1975956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Kaffekopp som ryker</a:t>
            </a:r>
          </a:p>
        </p:txBody>
      </p:sp>
      <p:sp>
        <p:nvSpPr>
          <p:cNvPr id="4" name="Platshållare för bildnummer 3"/>
          <p:cNvSpPr>
            <a:spLocks noGrp="1"/>
          </p:cNvSpPr>
          <p:nvPr>
            <p:ph type="sldNum" sz="quarter" idx="5"/>
          </p:nvPr>
        </p:nvSpPr>
        <p:spPr/>
        <p:txBody>
          <a:bodyPr/>
          <a:lstStyle/>
          <a:p>
            <a:fld id="{0754E8F9-C841-4FBE-8B45-1EF4FD3C7756}" type="slidenum">
              <a:rPr lang="sv-SE" smtClean="0"/>
              <a:t>3</a:t>
            </a:fld>
            <a:endParaRPr lang="sv-SE"/>
          </a:p>
        </p:txBody>
      </p:sp>
    </p:spTree>
    <p:extLst>
      <p:ext uri="{BB962C8B-B14F-4D97-AF65-F5344CB8AC3E}">
        <p14:creationId xmlns:p14="http://schemas.microsoft.com/office/powerpoint/2010/main" val="1960093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Till att börja med kan man säga att det inte saknas övergripande visioner för digitala tvillingar </a:t>
            </a:r>
          </a:p>
          <a:p>
            <a:pPr marL="171450" indent="-171450">
              <a:buFontTx/>
              <a:buChar char="-"/>
            </a:pPr>
            <a:r>
              <a:rPr lang="sv-SE" dirty="0"/>
              <a:t>Inom EU finns det </a:t>
            </a:r>
            <a:r>
              <a:rPr lang="sv-SE" dirty="0" err="1"/>
              <a:t>CitiVerse</a:t>
            </a:r>
            <a:r>
              <a:rPr lang="sv-SE" dirty="0"/>
              <a:t> </a:t>
            </a:r>
          </a:p>
          <a:p>
            <a:pPr marL="171450" indent="-171450">
              <a:buFontTx/>
              <a:buChar char="-"/>
            </a:pPr>
            <a:r>
              <a:rPr lang="sv-SE" dirty="0"/>
              <a:t>Inom nationella hubben för digitala tvillingar finns det några</a:t>
            </a:r>
          </a:p>
          <a:p>
            <a:pPr marL="171450" indent="-171450">
              <a:buFontTx/>
              <a:buChar char="-"/>
            </a:pPr>
            <a:r>
              <a:rPr lang="sv-SE" dirty="0"/>
              <a:t>Inom RISE finns många </a:t>
            </a:r>
          </a:p>
          <a:p>
            <a:pPr marL="171450" indent="-171450">
              <a:buFontTx/>
              <a:buChar char="-"/>
            </a:pPr>
            <a:endParaRPr lang="sv-SE" dirty="0"/>
          </a:p>
          <a:p>
            <a:pPr marL="0" indent="0">
              <a:buFontTx/>
              <a:buNone/>
            </a:pPr>
            <a:r>
              <a:rPr lang="sv-SE" dirty="0"/>
              <a:t>Det finns även väl genomarbetade principer och rekommendationer för hur man som offentlig aktör kan jobba och tänka när man vill bli mer datadriven som DIGG har sammanställd i Svenskt ramverk för digital samverkan.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MEN om allt finns…. Varför finns det inte digitala tvillingar överallt? </a:t>
            </a:r>
          </a:p>
          <a:p>
            <a:pPr marL="0" indent="0">
              <a:buFontTx/>
              <a:buNone/>
            </a:pPr>
            <a:endParaRPr lang="sv-SE" dirty="0"/>
          </a:p>
          <a:p>
            <a:pPr marL="0" indent="0">
              <a:buFontTx/>
              <a:buNone/>
            </a:pPr>
            <a:r>
              <a:rPr lang="sv-SE" b="1" dirty="0"/>
              <a:t>Visionerna och rekommendationerna </a:t>
            </a:r>
            <a:r>
              <a:rPr lang="sv-SE" dirty="0"/>
              <a:t>är väldigt </a:t>
            </a:r>
            <a:r>
              <a:rPr lang="sv-SE" b="1" dirty="0"/>
              <a:t>snårig materie</a:t>
            </a:r>
            <a:r>
              <a:rPr lang="sv-SE" dirty="0"/>
              <a:t>…inte lättläst direkt, det är svårt att ta sig fram och det </a:t>
            </a:r>
            <a:r>
              <a:rPr lang="sv-SE" b="1" dirty="0"/>
              <a:t>saknas en konkret väg </a:t>
            </a:r>
            <a:r>
              <a:rPr lang="sv-SE" dirty="0"/>
              <a:t>till en kommunal digital tvilling saknas. </a:t>
            </a:r>
          </a:p>
          <a:p>
            <a:pPr marL="0" indent="0">
              <a:buFontTx/>
              <a:buNone/>
            </a:pPr>
            <a:endParaRPr lang="sv-SE" dirty="0"/>
          </a:p>
          <a:p>
            <a:pPr marL="171450" indent="-171450">
              <a:buFontTx/>
              <a:buChar char="-"/>
            </a:pPr>
            <a:endParaRPr lang="sv-SE" dirty="0"/>
          </a:p>
        </p:txBody>
      </p:sp>
      <p:sp>
        <p:nvSpPr>
          <p:cNvPr id="4" name="Platshållare för bildnummer 3"/>
          <p:cNvSpPr>
            <a:spLocks noGrp="1"/>
          </p:cNvSpPr>
          <p:nvPr>
            <p:ph type="sldNum" sz="quarter" idx="5"/>
          </p:nvPr>
        </p:nvSpPr>
        <p:spPr/>
        <p:txBody>
          <a:bodyPr/>
          <a:lstStyle/>
          <a:p>
            <a:fld id="{0754E8F9-C841-4FBE-8B45-1EF4FD3C7756}" type="slidenum">
              <a:rPr lang="sv-SE" smtClean="0"/>
              <a:t>4</a:t>
            </a:fld>
            <a:endParaRPr lang="sv-SE"/>
          </a:p>
        </p:txBody>
      </p:sp>
    </p:spTree>
    <p:extLst>
      <p:ext uri="{BB962C8B-B14F-4D97-AF65-F5344CB8AC3E}">
        <p14:creationId xmlns:p14="http://schemas.microsoft.com/office/powerpoint/2010/main" val="2987864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kommuner är problemet – ständig förändring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Otrolig komplexa organisationer - Många arbetsprocesser (samhällsbyggnadsprocessen) spänner över många förvaltningar </a:t>
            </a:r>
          </a:p>
          <a:p>
            <a:r>
              <a:rPr lang="sv-SE" dirty="0"/>
              <a:t>Organisationen förändras </a:t>
            </a:r>
            <a:r>
              <a:rPr lang="sv-SE" dirty="0" err="1"/>
              <a:t>ständit</a:t>
            </a:r>
            <a:endParaRPr lang="sv-SE" dirty="0"/>
          </a:p>
          <a:p>
            <a:r>
              <a:rPr lang="sv-SE" dirty="0"/>
              <a:t>Arbetsuppgifterna förändras – vissa kommer in – andra försvinner</a:t>
            </a:r>
          </a:p>
          <a:p>
            <a:r>
              <a:rPr lang="sv-SE" dirty="0"/>
              <a:t>Medarbetare byts ut</a:t>
            </a:r>
          </a:p>
          <a:p>
            <a:endParaRPr lang="sv-SE" dirty="0"/>
          </a:p>
          <a:p>
            <a:endParaRPr lang="sv-SE" dirty="0"/>
          </a:p>
        </p:txBody>
      </p:sp>
      <p:sp>
        <p:nvSpPr>
          <p:cNvPr id="4" name="Platshållare för bildnummer 3"/>
          <p:cNvSpPr>
            <a:spLocks noGrp="1"/>
          </p:cNvSpPr>
          <p:nvPr>
            <p:ph type="sldNum" sz="quarter" idx="5"/>
          </p:nvPr>
        </p:nvSpPr>
        <p:spPr/>
        <p:txBody>
          <a:bodyPr/>
          <a:lstStyle/>
          <a:p>
            <a:fld id="{0754E8F9-C841-4FBE-8B45-1EF4FD3C7756}" type="slidenum">
              <a:rPr lang="sv-SE" smtClean="0"/>
              <a:t>5</a:t>
            </a:fld>
            <a:endParaRPr lang="sv-SE"/>
          </a:p>
        </p:txBody>
      </p:sp>
    </p:spTree>
    <p:extLst>
      <p:ext uri="{BB962C8B-B14F-4D97-AF65-F5344CB8AC3E}">
        <p14:creationId xmlns:p14="http://schemas.microsoft.com/office/powerpoint/2010/main" val="3717920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kommunala verkligheten leder till många stuprörssystem</a:t>
            </a:r>
          </a:p>
          <a:p>
            <a:endParaRPr lang="sv-SE" dirty="0"/>
          </a:p>
          <a:p>
            <a:r>
              <a:rPr lang="sv-SE" dirty="0"/>
              <a:t>Några har </a:t>
            </a:r>
            <a:r>
              <a:rPr lang="sv-SE" dirty="0" err="1"/>
              <a:t>API:er</a:t>
            </a:r>
            <a:r>
              <a:rPr lang="sv-SE" dirty="0"/>
              <a:t> för delar av data som finns i dem</a:t>
            </a:r>
          </a:p>
          <a:p>
            <a:endParaRPr lang="sv-SE" dirty="0"/>
          </a:p>
          <a:p>
            <a:r>
              <a:rPr lang="sv-SE" dirty="0"/>
              <a:t>Andra är </a:t>
            </a:r>
            <a:r>
              <a:rPr lang="sv-SE" dirty="0" err="1"/>
              <a:t>ihopbyggda</a:t>
            </a:r>
            <a:r>
              <a:rPr lang="sv-SE" dirty="0"/>
              <a:t> via FME eller nån annan typ direkt-integration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 mailar till varandra</a:t>
            </a:r>
          </a:p>
          <a:p>
            <a:endParaRPr lang="sv-SE" dirty="0"/>
          </a:p>
          <a:p>
            <a:r>
              <a:rPr lang="sv-SE" dirty="0"/>
              <a:t>Många system läser bara från andra men det data som de själva tar fram finns inte tillgänglig utan för det systemet trots att behovet finns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Många system är helt fristående </a:t>
            </a:r>
          </a:p>
          <a:p>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0754E8F9-C841-4FBE-8B45-1EF4FD3C7756}" type="slidenum">
              <a:rPr lang="sv-SE" smtClean="0"/>
              <a:t>6</a:t>
            </a:fld>
            <a:endParaRPr lang="sv-SE"/>
          </a:p>
        </p:txBody>
      </p:sp>
    </p:spTree>
    <p:extLst>
      <p:ext uri="{BB962C8B-B14F-4D97-AF65-F5344CB8AC3E}">
        <p14:creationId xmlns:p14="http://schemas.microsoft.com/office/powerpoint/2010/main" val="2958630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Levernatörer</a:t>
            </a:r>
            <a:r>
              <a:rPr lang="sv-SE" dirty="0"/>
              <a:t> gillar helhetslösningar </a:t>
            </a:r>
          </a:p>
          <a:p>
            <a:r>
              <a:rPr lang="sv-SE" dirty="0"/>
              <a:t>En lösning per uppgift – helst flera. </a:t>
            </a:r>
          </a:p>
          <a:p>
            <a:endParaRPr lang="sv-SE" dirty="0"/>
          </a:p>
          <a:p>
            <a:endParaRPr lang="sv-SE" dirty="0"/>
          </a:p>
        </p:txBody>
      </p:sp>
      <p:sp>
        <p:nvSpPr>
          <p:cNvPr id="4" name="Platshållare för bildnummer 3"/>
          <p:cNvSpPr>
            <a:spLocks noGrp="1"/>
          </p:cNvSpPr>
          <p:nvPr>
            <p:ph type="sldNum" sz="quarter" idx="5"/>
          </p:nvPr>
        </p:nvSpPr>
        <p:spPr/>
        <p:txBody>
          <a:bodyPr/>
          <a:lstStyle/>
          <a:p>
            <a:fld id="{0754E8F9-C841-4FBE-8B45-1EF4FD3C7756}" type="slidenum">
              <a:rPr lang="sv-SE" smtClean="0"/>
              <a:t>7</a:t>
            </a:fld>
            <a:endParaRPr lang="sv-SE"/>
          </a:p>
        </p:txBody>
      </p:sp>
    </p:spTree>
    <p:extLst>
      <p:ext uri="{BB962C8B-B14F-4D97-AF65-F5344CB8AC3E}">
        <p14:creationId xmlns:p14="http://schemas.microsoft.com/office/powerpoint/2010/main" val="331197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man tittar under huven på de verksamhetsstödsystemen i vårt detaljplane-exempel</a:t>
            </a:r>
          </a:p>
          <a:p>
            <a:endParaRPr lang="sv-SE" dirty="0"/>
          </a:p>
          <a:p>
            <a:r>
              <a:rPr lang="sv-SE" dirty="0"/>
              <a:t> skönja en sån här bild </a:t>
            </a:r>
          </a:p>
          <a:p>
            <a:endParaRPr lang="sv-SE" dirty="0"/>
          </a:p>
          <a:p>
            <a:r>
              <a:rPr lang="sv-SE" dirty="0"/>
              <a:t>Systemet innehåller en samling av </a:t>
            </a:r>
          </a:p>
          <a:p>
            <a:pPr marL="171450" indent="-171450">
              <a:buFontTx/>
              <a:buChar char="-"/>
            </a:pPr>
            <a:r>
              <a:rPr lang="sv-SE" dirty="0"/>
              <a:t>Grundläggande </a:t>
            </a:r>
            <a:r>
              <a:rPr lang="sv-SE" dirty="0" err="1"/>
              <a:t>geodata</a:t>
            </a:r>
            <a:r>
              <a:rPr lang="sv-SE" dirty="0"/>
              <a:t> som byggnader, vägar, fastigheter och så vidare </a:t>
            </a:r>
          </a:p>
          <a:p>
            <a:pPr marL="171450" indent="-171450">
              <a:buFontTx/>
              <a:buChar char="-"/>
            </a:pPr>
            <a:r>
              <a:rPr lang="sv-SE" dirty="0"/>
              <a:t>En stor mängd verksamhetsdata som planprogram, sociotoper, trafikdata osv </a:t>
            </a:r>
          </a:p>
          <a:p>
            <a:pPr marL="171450" indent="-171450">
              <a:buFontTx/>
              <a:buChar char="-"/>
            </a:pPr>
            <a:r>
              <a:rPr lang="sv-SE" dirty="0"/>
              <a:t>Ett antal olika verktyg för att göra olika analyser </a:t>
            </a:r>
          </a:p>
          <a:p>
            <a:pPr marL="171450" indent="-171450">
              <a:buFontTx/>
              <a:buChar char="-"/>
            </a:pPr>
            <a:r>
              <a:rPr lang="sv-SE" dirty="0"/>
              <a:t>Och några olika applikationer eller tittskåp så att vi </a:t>
            </a:r>
            <a:r>
              <a:rPr lang="sv-SE" dirty="0" err="1"/>
              <a:t>männsikor</a:t>
            </a:r>
            <a:r>
              <a:rPr lang="sv-SE" dirty="0"/>
              <a:t> kan titta på och interagera med data och verktygen </a:t>
            </a:r>
          </a:p>
          <a:p>
            <a:pPr marL="171450" indent="-171450">
              <a:buFontTx/>
              <a:buChar char="-"/>
            </a:pPr>
            <a:endParaRPr lang="sv-SE" dirty="0"/>
          </a:p>
          <a:p>
            <a:pPr marL="0" indent="0">
              <a:buFontTx/>
              <a:buNone/>
            </a:pPr>
            <a:r>
              <a:rPr lang="sv-SE" dirty="0"/>
              <a:t>Många av dessa delar är dock </a:t>
            </a:r>
            <a:r>
              <a:rPr lang="sv-SE" b="1" u="sng" dirty="0"/>
              <a:t>inte</a:t>
            </a:r>
            <a:r>
              <a:rPr lang="sv-SE" dirty="0"/>
              <a:t> </a:t>
            </a:r>
            <a:r>
              <a:rPr lang="sv-SE" b="1" i="0" u="sng" dirty="0"/>
              <a:t>unika</a:t>
            </a:r>
            <a:r>
              <a:rPr lang="sv-SE" dirty="0"/>
              <a:t> för den här uppgiften </a:t>
            </a:r>
          </a:p>
        </p:txBody>
      </p:sp>
      <p:sp>
        <p:nvSpPr>
          <p:cNvPr id="4" name="Platshållare för bildnummer 3"/>
          <p:cNvSpPr>
            <a:spLocks noGrp="1"/>
          </p:cNvSpPr>
          <p:nvPr>
            <p:ph type="sldNum" sz="quarter" idx="5"/>
          </p:nvPr>
        </p:nvSpPr>
        <p:spPr/>
        <p:txBody>
          <a:bodyPr/>
          <a:lstStyle/>
          <a:p>
            <a:fld id="{0754E8F9-C841-4FBE-8B45-1EF4FD3C7756}" type="slidenum">
              <a:rPr lang="sv-SE" smtClean="0"/>
              <a:t>8</a:t>
            </a:fld>
            <a:endParaRPr lang="sv-SE"/>
          </a:p>
        </p:txBody>
      </p:sp>
    </p:spTree>
    <p:extLst>
      <p:ext uri="{BB962C8B-B14F-4D97-AF65-F5344CB8AC3E}">
        <p14:creationId xmlns:p14="http://schemas.microsoft.com/office/powerpoint/2010/main" val="4167668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man tar ett kommunperspektiv </a:t>
            </a:r>
          </a:p>
          <a:p>
            <a:r>
              <a:rPr lang="sv-SE" dirty="0"/>
              <a:t>(dvs att vi inte stirrar oss blinda på behoven av en enskild kommunal verksamhet) kan man tycka att ett annat sätt att jobba borde vara mer rimligt. </a:t>
            </a:r>
          </a:p>
          <a:p>
            <a:endParaRPr lang="sv-SE" dirty="0"/>
          </a:p>
          <a:p>
            <a:r>
              <a:rPr lang="sv-SE" dirty="0"/>
              <a:t>Ett mer modulärt tänk där både data och teknik blir </a:t>
            </a:r>
            <a:r>
              <a:rPr lang="sv-SE" dirty="0" err="1"/>
              <a:t>återanvändingsbara</a:t>
            </a:r>
            <a:r>
              <a:rPr lang="sv-SE" dirty="0"/>
              <a:t> byggblock </a:t>
            </a:r>
          </a:p>
        </p:txBody>
      </p:sp>
      <p:sp>
        <p:nvSpPr>
          <p:cNvPr id="4" name="Platshållare för bildnummer 3"/>
          <p:cNvSpPr>
            <a:spLocks noGrp="1"/>
          </p:cNvSpPr>
          <p:nvPr>
            <p:ph type="sldNum" sz="quarter" idx="5"/>
          </p:nvPr>
        </p:nvSpPr>
        <p:spPr/>
        <p:txBody>
          <a:bodyPr/>
          <a:lstStyle/>
          <a:p>
            <a:fld id="{0754E8F9-C841-4FBE-8B45-1EF4FD3C7756}" type="slidenum">
              <a:rPr lang="sv-SE" smtClean="0"/>
              <a:t>9</a:t>
            </a:fld>
            <a:endParaRPr lang="sv-SE"/>
          </a:p>
        </p:txBody>
      </p:sp>
    </p:spTree>
    <p:extLst>
      <p:ext uri="{BB962C8B-B14F-4D97-AF65-F5344CB8AC3E}">
        <p14:creationId xmlns:p14="http://schemas.microsoft.com/office/powerpoint/2010/main" val="40088781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9C1B81-87A3-421F-968E-B22584AFCF13}"/>
              </a:ext>
            </a:extLst>
          </p:cNvPr>
          <p:cNvSpPr>
            <a:spLocks noGrp="1"/>
          </p:cNvSpPr>
          <p:nvPr>
            <p:ph type="ctrTitle"/>
          </p:nvPr>
        </p:nvSpPr>
        <p:spPr>
          <a:xfrm>
            <a:off x="1279071" y="1175955"/>
            <a:ext cx="7986849" cy="1992055"/>
          </a:xfrm>
        </p:spPr>
        <p:txBody>
          <a:bodyPr anchor="b"/>
          <a:lstStyle>
            <a:lvl1pPr algn="l">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7A1D47E5-A7CD-4C1B-BBD5-8900543F87D9}"/>
              </a:ext>
            </a:extLst>
          </p:cNvPr>
          <p:cNvSpPr>
            <a:spLocks noGrp="1"/>
          </p:cNvSpPr>
          <p:nvPr>
            <p:ph type="subTitle" idx="1"/>
          </p:nvPr>
        </p:nvSpPr>
        <p:spPr>
          <a:xfrm>
            <a:off x="1279071" y="3285046"/>
            <a:ext cx="7986849" cy="116503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8195EA0F-94B8-4EAE-B32F-78DBD3CAB19D}"/>
              </a:ext>
            </a:extLst>
          </p:cNvPr>
          <p:cNvSpPr>
            <a:spLocks noGrp="1"/>
          </p:cNvSpPr>
          <p:nvPr>
            <p:ph type="dt" sz="half" idx="10"/>
          </p:nvPr>
        </p:nvSpPr>
        <p:spPr/>
        <p:txBody>
          <a:bodyPr/>
          <a:lstStyle/>
          <a:p>
            <a:fld id="{DC6346D4-190B-4F76-85F8-569F71DA8784}" type="datetimeFigureOut">
              <a:rPr lang="sv-SE" smtClean="0"/>
              <a:t>2025-09-17</a:t>
            </a:fld>
            <a:endParaRPr lang="sv-SE"/>
          </a:p>
        </p:txBody>
      </p:sp>
      <p:sp>
        <p:nvSpPr>
          <p:cNvPr id="5" name="Platshållare för sidfot 4">
            <a:extLst>
              <a:ext uri="{FF2B5EF4-FFF2-40B4-BE49-F238E27FC236}">
                <a16:creationId xmlns:a16="http://schemas.microsoft.com/office/drawing/2014/main" id="{1C3ED412-2375-4EF4-B148-7FDABD32F25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6DAC84C-7C53-41AE-AC77-1C0F0193B0E2}"/>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2" name="Bildobjekt 11">
            <a:extLst>
              <a:ext uri="{FF2B5EF4-FFF2-40B4-BE49-F238E27FC236}">
                <a16:creationId xmlns:a16="http://schemas.microsoft.com/office/drawing/2014/main" id="{B236023A-4110-4DC5-A744-B0BC170A0DA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8336" b="45398"/>
          <a:stretch>
            <a:fillRect/>
          </a:stretch>
        </p:blipFill>
        <p:spPr>
          <a:xfrm rot="11766465">
            <a:off x="7219783" y="-550521"/>
            <a:ext cx="5601751" cy="3745434"/>
          </a:xfrm>
          <a:custGeom>
            <a:avLst/>
            <a:gdLst>
              <a:gd name="connsiteX0" fmla="*/ 5601751 w 5601751"/>
              <a:gd name="connsiteY0" fmla="*/ 2440101 h 3745434"/>
              <a:gd name="connsiteX1" fmla="*/ 1081613 w 5601751"/>
              <a:gd name="connsiteY1" fmla="*/ 3745434 h 3745434"/>
              <a:gd name="connsiteX2" fmla="*/ 0 w 5601751"/>
              <a:gd name="connsiteY2" fmla="*/ 0 h 3745434"/>
              <a:gd name="connsiteX3" fmla="*/ 5601751 w 5601751"/>
              <a:gd name="connsiteY3" fmla="*/ 0 h 3745434"/>
            </a:gdLst>
            <a:ahLst/>
            <a:cxnLst>
              <a:cxn ang="0">
                <a:pos x="connsiteX0" y="connsiteY0"/>
              </a:cxn>
              <a:cxn ang="0">
                <a:pos x="connsiteX1" y="connsiteY1"/>
              </a:cxn>
              <a:cxn ang="0">
                <a:pos x="connsiteX2" y="connsiteY2"/>
              </a:cxn>
              <a:cxn ang="0">
                <a:pos x="connsiteX3" y="connsiteY3"/>
              </a:cxn>
            </a:cxnLst>
            <a:rect l="l" t="t" r="r" b="b"/>
            <a:pathLst>
              <a:path w="5601751" h="3745434">
                <a:moveTo>
                  <a:pt x="5601751" y="2440101"/>
                </a:moveTo>
                <a:lnTo>
                  <a:pt x="1081613" y="3745434"/>
                </a:lnTo>
                <a:lnTo>
                  <a:pt x="0" y="0"/>
                </a:lnTo>
                <a:lnTo>
                  <a:pt x="5601751" y="0"/>
                </a:lnTo>
                <a:close/>
              </a:path>
            </a:pathLst>
          </a:custGeom>
        </p:spPr>
      </p:pic>
      <p:pic>
        <p:nvPicPr>
          <p:cNvPr id="14" name="Bildobjekt 13">
            <a:extLst>
              <a:ext uri="{FF2B5EF4-FFF2-40B4-BE49-F238E27FC236}">
                <a16:creationId xmlns:a16="http://schemas.microsoft.com/office/drawing/2014/main" id="{FF93BF5C-C77C-42F8-AD41-63BDB06378B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2530" b="51928"/>
          <a:stretch>
            <a:fillRect/>
          </a:stretch>
        </p:blipFill>
        <p:spPr>
          <a:xfrm rot="3928881">
            <a:off x="-1150123" y="3788088"/>
            <a:ext cx="4628096" cy="3297483"/>
          </a:xfrm>
          <a:custGeom>
            <a:avLst/>
            <a:gdLst>
              <a:gd name="connsiteX0" fmla="*/ 0 w 4628096"/>
              <a:gd name="connsiteY0" fmla="*/ 0 h 3297483"/>
              <a:gd name="connsiteX1" fmla="*/ 4628096 w 4628096"/>
              <a:gd name="connsiteY1" fmla="*/ 0 h 3297483"/>
              <a:gd name="connsiteX2" fmla="*/ 3124050 w 4628096"/>
              <a:gd name="connsiteY2" fmla="*/ 3297483 h 3297483"/>
              <a:gd name="connsiteX3" fmla="*/ 0 w 4628096"/>
              <a:gd name="connsiteY3" fmla="*/ 1872543 h 3297483"/>
            </a:gdLst>
            <a:ahLst/>
            <a:cxnLst>
              <a:cxn ang="0">
                <a:pos x="connsiteX0" y="connsiteY0"/>
              </a:cxn>
              <a:cxn ang="0">
                <a:pos x="connsiteX1" y="connsiteY1"/>
              </a:cxn>
              <a:cxn ang="0">
                <a:pos x="connsiteX2" y="connsiteY2"/>
              </a:cxn>
              <a:cxn ang="0">
                <a:pos x="connsiteX3" y="connsiteY3"/>
              </a:cxn>
            </a:cxnLst>
            <a:rect l="l" t="t" r="r" b="b"/>
            <a:pathLst>
              <a:path w="4628096" h="3297483">
                <a:moveTo>
                  <a:pt x="0" y="0"/>
                </a:moveTo>
                <a:lnTo>
                  <a:pt x="4628096" y="0"/>
                </a:lnTo>
                <a:lnTo>
                  <a:pt x="3124050" y="3297483"/>
                </a:lnTo>
                <a:lnTo>
                  <a:pt x="0" y="1872543"/>
                </a:lnTo>
                <a:close/>
              </a:path>
            </a:pathLst>
          </a:custGeom>
        </p:spPr>
      </p:pic>
    </p:spTree>
    <p:extLst>
      <p:ext uri="{BB962C8B-B14F-4D97-AF65-F5344CB8AC3E}">
        <p14:creationId xmlns:p14="http://schemas.microsoft.com/office/powerpoint/2010/main" val="663266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A1045AE4-9D8D-49E2-B06A-611D30BFF519}"/>
              </a:ext>
            </a:extLst>
          </p:cNvPr>
          <p:cNvSpPr>
            <a:spLocks noGrp="1"/>
          </p:cNvSpPr>
          <p:nvPr>
            <p:ph type="dt" sz="half" idx="10"/>
          </p:nvPr>
        </p:nvSpPr>
        <p:spPr/>
        <p:txBody>
          <a:bodyPr/>
          <a:lstStyle/>
          <a:p>
            <a:fld id="{DC6346D4-190B-4F76-85F8-569F71DA8784}" type="datetimeFigureOut">
              <a:rPr lang="sv-SE" smtClean="0"/>
              <a:t>2025-09-17</a:t>
            </a:fld>
            <a:endParaRPr lang="sv-SE"/>
          </a:p>
        </p:txBody>
      </p:sp>
      <p:sp>
        <p:nvSpPr>
          <p:cNvPr id="3" name="Platshållare för sidfot 2">
            <a:extLst>
              <a:ext uri="{FF2B5EF4-FFF2-40B4-BE49-F238E27FC236}">
                <a16:creationId xmlns:a16="http://schemas.microsoft.com/office/drawing/2014/main" id="{209CB8FE-2EA5-4372-965C-55D545F1A4E9}"/>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15A79E5-0233-4662-874E-69C38726A7BC}"/>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0" name="Bildobjekt 9">
            <a:extLst>
              <a:ext uri="{FF2B5EF4-FFF2-40B4-BE49-F238E27FC236}">
                <a16:creationId xmlns:a16="http://schemas.microsoft.com/office/drawing/2014/main" id="{E269A6C3-AE7D-4A45-B6E4-C4AFEB0792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8845" b="47822"/>
          <a:stretch>
            <a:fillRect/>
          </a:stretch>
        </p:blipFill>
        <p:spPr>
          <a:xfrm rot="3079719">
            <a:off x="-1128689" y="4452636"/>
            <a:ext cx="4707188" cy="3027147"/>
          </a:xfrm>
          <a:custGeom>
            <a:avLst/>
            <a:gdLst>
              <a:gd name="connsiteX0" fmla="*/ 0 w 4707188"/>
              <a:gd name="connsiteY0" fmla="*/ 0 h 3027147"/>
              <a:gd name="connsiteX1" fmla="*/ 4707188 w 4707188"/>
              <a:gd name="connsiteY1" fmla="*/ 0 h 3027147"/>
              <a:gd name="connsiteX2" fmla="*/ 2284469 w 4707188"/>
              <a:gd name="connsiteY2" fmla="*/ 3027147 h 3027147"/>
              <a:gd name="connsiteX3" fmla="*/ 0 w 4707188"/>
              <a:gd name="connsiteY3" fmla="*/ 1198817 h 3027147"/>
            </a:gdLst>
            <a:ahLst/>
            <a:cxnLst>
              <a:cxn ang="0">
                <a:pos x="connsiteX0" y="connsiteY0"/>
              </a:cxn>
              <a:cxn ang="0">
                <a:pos x="connsiteX1" y="connsiteY1"/>
              </a:cxn>
              <a:cxn ang="0">
                <a:pos x="connsiteX2" y="connsiteY2"/>
              </a:cxn>
              <a:cxn ang="0">
                <a:pos x="connsiteX3" y="connsiteY3"/>
              </a:cxn>
            </a:cxnLst>
            <a:rect l="l" t="t" r="r" b="b"/>
            <a:pathLst>
              <a:path w="4707188" h="3027147">
                <a:moveTo>
                  <a:pt x="0" y="0"/>
                </a:moveTo>
                <a:lnTo>
                  <a:pt x="4707188" y="0"/>
                </a:lnTo>
                <a:lnTo>
                  <a:pt x="2284469" y="3027147"/>
                </a:lnTo>
                <a:lnTo>
                  <a:pt x="0" y="1198817"/>
                </a:lnTo>
                <a:close/>
              </a:path>
            </a:pathLst>
          </a:custGeom>
        </p:spPr>
      </p:pic>
      <p:pic>
        <p:nvPicPr>
          <p:cNvPr id="8" name="Bildobjekt 7">
            <a:extLst>
              <a:ext uri="{FF2B5EF4-FFF2-40B4-BE49-F238E27FC236}">
                <a16:creationId xmlns:a16="http://schemas.microsoft.com/office/drawing/2014/main" id="{29B118AF-D093-4C1D-95A4-D2E9E089073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8220" b="39839"/>
          <a:stretch>
            <a:fillRect/>
          </a:stretch>
        </p:blipFill>
        <p:spPr>
          <a:xfrm rot="12490606">
            <a:off x="8333196" y="-470912"/>
            <a:ext cx="5030624" cy="3700782"/>
          </a:xfrm>
          <a:custGeom>
            <a:avLst/>
            <a:gdLst>
              <a:gd name="connsiteX0" fmla="*/ 5030624 w 5030624"/>
              <a:gd name="connsiteY0" fmla="*/ 2067936 h 3700782"/>
              <a:gd name="connsiteX1" fmla="*/ 1982411 w 5030624"/>
              <a:gd name="connsiteY1" fmla="*/ 3700782 h 3700782"/>
              <a:gd name="connsiteX2" fmla="*/ 0 w 5030624"/>
              <a:gd name="connsiteY2" fmla="*/ 0 h 3700782"/>
              <a:gd name="connsiteX3" fmla="*/ 5030624 w 5030624"/>
              <a:gd name="connsiteY3" fmla="*/ 0 h 3700782"/>
            </a:gdLst>
            <a:ahLst/>
            <a:cxnLst>
              <a:cxn ang="0">
                <a:pos x="connsiteX0" y="connsiteY0"/>
              </a:cxn>
              <a:cxn ang="0">
                <a:pos x="connsiteX1" y="connsiteY1"/>
              </a:cxn>
              <a:cxn ang="0">
                <a:pos x="connsiteX2" y="connsiteY2"/>
              </a:cxn>
              <a:cxn ang="0">
                <a:pos x="connsiteX3" y="connsiteY3"/>
              </a:cxn>
            </a:cxnLst>
            <a:rect l="l" t="t" r="r" b="b"/>
            <a:pathLst>
              <a:path w="5030624" h="3700782">
                <a:moveTo>
                  <a:pt x="5030624" y="2067936"/>
                </a:moveTo>
                <a:lnTo>
                  <a:pt x="1982411" y="3700782"/>
                </a:lnTo>
                <a:lnTo>
                  <a:pt x="0" y="0"/>
                </a:lnTo>
                <a:lnTo>
                  <a:pt x="5030624" y="0"/>
                </a:lnTo>
                <a:close/>
              </a:path>
            </a:pathLst>
          </a:custGeom>
        </p:spPr>
      </p:pic>
    </p:spTree>
    <p:extLst>
      <p:ext uri="{BB962C8B-B14F-4D97-AF65-F5344CB8AC3E}">
        <p14:creationId xmlns:p14="http://schemas.microsoft.com/office/powerpoint/2010/main" val="4195999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D42541-5412-4023-BB73-E362EB2AC19A}"/>
              </a:ext>
            </a:extLst>
          </p:cNvPr>
          <p:cNvSpPr>
            <a:spLocks noGrp="1"/>
          </p:cNvSpPr>
          <p:nvPr>
            <p:ph type="title"/>
          </p:nvPr>
        </p:nvSpPr>
        <p:spPr>
          <a:xfrm>
            <a:off x="611649" y="268224"/>
            <a:ext cx="3932236" cy="1389756"/>
          </a:xfrm>
        </p:spPr>
        <p:txBody>
          <a:bodyPr anchor="b"/>
          <a:lstStyle>
            <a:lvl1pPr>
              <a:defRPr sz="3200"/>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5DD6AA00-353C-4D2E-9D7E-582DB7ACD42C}"/>
              </a:ext>
            </a:extLst>
          </p:cNvPr>
          <p:cNvSpPr>
            <a:spLocks noGrp="1"/>
          </p:cNvSpPr>
          <p:nvPr>
            <p:ph idx="1"/>
          </p:nvPr>
        </p:nvSpPr>
        <p:spPr>
          <a:xfrm>
            <a:off x="4772025" y="1803401"/>
            <a:ext cx="5057775" cy="3522578"/>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text 3">
            <a:extLst>
              <a:ext uri="{FF2B5EF4-FFF2-40B4-BE49-F238E27FC236}">
                <a16:creationId xmlns:a16="http://schemas.microsoft.com/office/drawing/2014/main" id="{1E26AD38-BA7C-4810-A82D-D1776E999A48}"/>
              </a:ext>
            </a:extLst>
          </p:cNvPr>
          <p:cNvSpPr>
            <a:spLocks noGrp="1"/>
          </p:cNvSpPr>
          <p:nvPr>
            <p:ph type="body" sz="half" idx="2"/>
          </p:nvPr>
        </p:nvSpPr>
        <p:spPr>
          <a:xfrm>
            <a:off x="611647" y="1803400"/>
            <a:ext cx="3932237" cy="35225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6AAD966E-6EDB-456F-AD89-F7FCF36599A7}"/>
              </a:ext>
            </a:extLst>
          </p:cNvPr>
          <p:cNvSpPr>
            <a:spLocks noGrp="1"/>
          </p:cNvSpPr>
          <p:nvPr>
            <p:ph type="dt" sz="half" idx="10"/>
          </p:nvPr>
        </p:nvSpPr>
        <p:spPr/>
        <p:txBody>
          <a:bodyPr/>
          <a:lstStyle/>
          <a:p>
            <a:fld id="{DC6346D4-190B-4F76-85F8-569F71DA8784}" type="datetimeFigureOut">
              <a:rPr lang="sv-SE" smtClean="0"/>
              <a:t>2025-09-17</a:t>
            </a:fld>
            <a:endParaRPr lang="sv-SE"/>
          </a:p>
        </p:txBody>
      </p:sp>
      <p:sp>
        <p:nvSpPr>
          <p:cNvPr id="6" name="Platshållare för sidfot 5">
            <a:extLst>
              <a:ext uri="{FF2B5EF4-FFF2-40B4-BE49-F238E27FC236}">
                <a16:creationId xmlns:a16="http://schemas.microsoft.com/office/drawing/2014/main" id="{690F652B-5F51-4E57-BD95-3D73EB60B9AE}"/>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87488F3-AAB4-4F7E-A12B-1C65FFF75663}"/>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1" name="Bildobjekt 10">
            <a:extLst>
              <a:ext uri="{FF2B5EF4-FFF2-40B4-BE49-F238E27FC236}">
                <a16:creationId xmlns:a16="http://schemas.microsoft.com/office/drawing/2014/main" id="{E14729A2-BBBD-45F1-ABBF-F5E54C81D8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8220" b="39839"/>
          <a:stretch>
            <a:fillRect/>
          </a:stretch>
        </p:blipFill>
        <p:spPr>
          <a:xfrm rot="12490606">
            <a:off x="8333196" y="-470912"/>
            <a:ext cx="5030624" cy="3700782"/>
          </a:xfrm>
          <a:custGeom>
            <a:avLst/>
            <a:gdLst>
              <a:gd name="connsiteX0" fmla="*/ 5030624 w 5030624"/>
              <a:gd name="connsiteY0" fmla="*/ 2067936 h 3700782"/>
              <a:gd name="connsiteX1" fmla="*/ 1982411 w 5030624"/>
              <a:gd name="connsiteY1" fmla="*/ 3700782 h 3700782"/>
              <a:gd name="connsiteX2" fmla="*/ 0 w 5030624"/>
              <a:gd name="connsiteY2" fmla="*/ 0 h 3700782"/>
              <a:gd name="connsiteX3" fmla="*/ 5030624 w 5030624"/>
              <a:gd name="connsiteY3" fmla="*/ 0 h 3700782"/>
            </a:gdLst>
            <a:ahLst/>
            <a:cxnLst>
              <a:cxn ang="0">
                <a:pos x="connsiteX0" y="connsiteY0"/>
              </a:cxn>
              <a:cxn ang="0">
                <a:pos x="connsiteX1" y="connsiteY1"/>
              </a:cxn>
              <a:cxn ang="0">
                <a:pos x="connsiteX2" y="connsiteY2"/>
              </a:cxn>
              <a:cxn ang="0">
                <a:pos x="connsiteX3" y="connsiteY3"/>
              </a:cxn>
            </a:cxnLst>
            <a:rect l="l" t="t" r="r" b="b"/>
            <a:pathLst>
              <a:path w="5030624" h="3700782">
                <a:moveTo>
                  <a:pt x="5030624" y="2067936"/>
                </a:moveTo>
                <a:lnTo>
                  <a:pt x="1982411" y="3700782"/>
                </a:lnTo>
                <a:lnTo>
                  <a:pt x="0" y="0"/>
                </a:lnTo>
                <a:lnTo>
                  <a:pt x="5030624" y="0"/>
                </a:lnTo>
                <a:close/>
              </a:path>
            </a:pathLst>
          </a:custGeom>
        </p:spPr>
      </p:pic>
      <p:pic>
        <p:nvPicPr>
          <p:cNvPr id="13" name="Bildobjekt 12">
            <a:extLst>
              <a:ext uri="{FF2B5EF4-FFF2-40B4-BE49-F238E27FC236}">
                <a16:creationId xmlns:a16="http://schemas.microsoft.com/office/drawing/2014/main" id="{75F2103D-CAE2-4D6D-A775-C6C79B68526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18845" b="47822"/>
          <a:stretch>
            <a:fillRect/>
          </a:stretch>
        </p:blipFill>
        <p:spPr>
          <a:xfrm rot="3079719">
            <a:off x="-1128689" y="4452636"/>
            <a:ext cx="4707188" cy="3027147"/>
          </a:xfrm>
          <a:custGeom>
            <a:avLst/>
            <a:gdLst>
              <a:gd name="connsiteX0" fmla="*/ 0 w 4707188"/>
              <a:gd name="connsiteY0" fmla="*/ 0 h 3027147"/>
              <a:gd name="connsiteX1" fmla="*/ 4707188 w 4707188"/>
              <a:gd name="connsiteY1" fmla="*/ 0 h 3027147"/>
              <a:gd name="connsiteX2" fmla="*/ 2284469 w 4707188"/>
              <a:gd name="connsiteY2" fmla="*/ 3027147 h 3027147"/>
              <a:gd name="connsiteX3" fmla="*/ 0 w 4707188"/>
              <a:gd name="connsiteY3" fmla="*/ 1198817 h 3027147"/>
            </a:gdLst>
            <a:ahLst/>
            <a:cxnLst>
              <a:cxn ang="0">
                <a:pos x="connsiteX0" y="connsiteY0"/>
              </a:cxn>
              <a:cxn ang="0">
                <a:pos x="connsiteX1" y="connsiteY1"/>
              </a:cxn>
              <a:cxn ang="0">
                <a:pos x="connsiteX2" y="connsiteY2"/>
              </a:cxn>
              <a:cxn ang="0">
                <a:pos x="connsiteX3" y="connsiteY3"/>
              </a:cxn>
            </a:cxnLst>
            <a:rect l="l" t="t" r="r" b="b"/>
            <a:pathLst>
              <a:path w="4707188" h="3027147">
                <a:moveTo>
                  <a:pt x="0" y="0"/>
                </a:moveTo>
                <a:lnTo>
                  <a:pt x="4707188" y="0"/>
                </a:lnTo>
                <a:lnTo>
                  <a:pt x="2284469" y="3027147"/>
                </a:lnTo>
                <a:lnTo>
                  <a:pt x="0" y="1198817"/>
                </a:lnTo>
                <a:close/>
              </a:path>
            </a:pathLst>
          </a:custGeom>
        </p:spPr>
      </p:pic>
    </p:spTree>
    <p:extLst>
      <p:ext uri="{BB962C8B-B14F-4D97-AF65-F5344CB8AC3E}">
        <p14:creationId xmlns:p14="http://schemas.microsoft.com/office/powerpoint/2010/main" val="3153507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AC2931-DED2-4C4A-AC70-457487B03714}"/>
              </a:ext>
            </a:extLst>
          </p:cNvPr>
          <p:cNvSpPr>
            <a:spLocks noGrp="1"/>
          </p:cNvSpPr>
          <p:nvPr>
            <p:ph type="title"/>
          </p:nvPr>
        </p:nvSpPr>
        <p:spPr>
          <a:xfrm>
            <a:off x="611648" y="457200"/>
            <a:ext cx="4874751" cy="1600200"/>
          </a:xfrm>
        </p:spPr>
        <p:txBody>
          <a:bodyPr anchor="b">
            <a:noAutofit/>
          </a:bodyPr>
          <a:lstStyle>
            <a:lvl1pPr>
              <a:defRPr sz="4400"/>
            </a:lvl1pPr>
          </a:lstStyle>
          <a:p>
            <a:r>
              <a:rPr lang="sv-SE"/>
              <a:t>Klicka här för att ändra mall för rubrikformat</a:t>
            </a:r>
            <a:endParaRPr lang="sv-SE" dirty="0"/>
          </a:p>
        </p:txBody>
      </p:sp>
      <p:sp>
        <p:nvSpPr>
          <p:cNvPr id="3" name="Platshållare för bild 2">
            <a:extLst>
              <a:ext uri="{FF2B5EF4-FFF2-40B4-BE49-F238E27FC236}">
                <a16:creationId xmlns:a16="http://schemas.microsoft.com/office/drawing/2014/main" id="{651BD883-C64E-4676-9B29-46700C9BE5BD}"/>
              </a:ext>
            </a:extLst>
          </p:cNvPr>
          <p:cNvSpPr>
            <a:spLocks noGrp="1"/>
          </p:cNvSpPr>
          <p:nvPr>
            <p:ph type="pic" idx="1"/>
          </p:nvPr>
        </p:nvSpPr>
        <p:spPr>
          <a:xfrm>
            <a:off x="5812800" y="0"/>
            <a:ext cx="63792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4FF803FE-538E-4902-8E12-174EEAC03C8B}"/>
              </a:ext>
            </a:extLst>
          </p:cNvPr>
          <p:cNvSpPr>
            <a:spLocks noGrp="1"/>
          </p:cNvSpPr>
          <p:nvPr>
            <p:ph type="body" sz="half" idx="2"/>
          </p:nvPr>
        </p:nvSpPr>
        <p:spPr>
          <a:xfrm>
            <a:off x="611648" y="2057400"/>
            <a:ext cx="4265151" cy="3268578"/>
          </a:xfrm>
        </p:spPr>
        <p:txBody>
          <a:bodyPr>
            <a:normAutofit/>
          </a:bodyPr>
          <a:lstStyle>
            <a:lvl1pPr marL="0" indent="0">
              <a:buFont typeface="Arial" panose="020B0604020202020204" pitchFamily="34" charset="0"/>
              <a:buNone/>
              <a:defRPr sz="2400"/>
            </a:lvl1pPr>
            <a:lvl2pPr marL="457200" indent="0">
              <a:buNone/>
              <a:defRPr sz="2200"/>
            </a:lvl2pPr>
            <a:lvl3pPr marL="914400" indent="0">
              <a:buNone/>
              <a:defRPr sz="2000"/>
            </a:lvl3pPr>
            <a:lvl4pPr marL="1371600" indent="0">
              <a:buNone/>
              <a:defRPr sz="18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40CC7C2A-C2FF-444A-AD3F-108C829449A2}"/>
              </a:ext>
            </a:extLst>
          </p:cNvPr>
          <p:cNvSpPr>
            <a:spLocks noGrp="1"/>
          </p:cNvSpPr>
          <p:nvPr>
            <p:ph type="dt" sz="half" idx="10"/>
          </p:nvPr>
        </p:nvSpPr>
        <p:spPr>
          <a:xfrm>
            <a:off x="2213811" y="6165926"/>
            <a:ext cx="1748589" cy="365125"/>
          </a:xfrm>
        </p:spPr>
        <p:txBody>
          <a:bodyPr/>
          <a:lstStyle>
            <a:lvl1pPr algn="l">
              <a:defRPr/>
            </a:lvl1pPr>
          </a:lstStyle>
          <a:p>
            <a:fld id="{DC6346D4-190B-4F76-85F8-569F71DA8784}" type="datetimeFigureOut">
              <a:rPr lang="sv-SE" smtClean="0"/>
              <a:pPr/>
              <a:t>2025-09-17</a:t>
            </a:fld>
            <a:endParaRPr lang="sv-SE"/>
          </a:p>
        </p:txBody>
      </p:sp>
      <p:sp>
        <p:nvSpPr>
          <p:cNvPr id="6" name="Platshållare för sidfot 5">
            <a:extLst>
              <a:ext uri="{FF2B5EF4-FFF2-40B4-BE49-F238E27FC236}">
                <a16:creationId xmlns:a16="http://schemas.microsoft.com/office/drawing/2014/main" id="{F46C395B-F63C-4B94-B221-DCFEC6C33318}"/>
              </a:ext>
            </a:extLst>
          </p:cNvPr>
          <p:cNvSpPr>
            <a:spLocks noGrp="1"/>
          </p:cNvSpPr>
          <p:nvPr>
            <p:ph type="ftr" sz="quarter" idx="11"/>
          </p:nvPr>
        </p:nvSpPr>
        <p:spPr>
          <a:xfrm>
            <a:off x="2213811" y="5684836"/>
            <a:ext cx="3489473" cy="365125"/>
          </a:xfrm>
        </p:spPr>
        <p:txBody>
          <a:bodyPr/>
          <a:lstStyle/>
          <a:p>
            <a:endParaRPr lang="sv-SE" dirty="0"/>
          </a:p>
        </p:txBody>
      </p:sp>
      <p:sp>
        <p:nvSpPr>
          <p:cNvPr id="7" name="Platshållare för bildnummer 6">
            <a:extLst>
              <a:ext uri="{FF2B5EF4-FFF2-40B4-BE49-F238E27FC236}">
                <a16:creationId xmlns:a16="http://schemas.microsoft.com/office/drawing/2014/main" id="{0AA23857-A7E4-44F7-9943-573C463D1A23}"/>
              </a:ext>
            </a:extLst>
          </p:cNvPr>
          <p:cNvSpPr>
            <a:spLocks noGrp="1"/>
          </p:cNvSpPr>
          <p:nvPr>
            <p:ph type="sldNum" sz="quarter" idx="12"/>
          </p:nvPr>
        </p:nvSpPr>
        <p:spPr>
          <a:xfrm>
            <a:off x="4071917" y="6165926"/>
            <a:ext cx="1631367" cy="365125"/>
          </a:xfrm>
        </p:spPr>
        <p:txBody>
          <a:bodyPr/>
          <a:lstStyle/>
          <a:p>
            <a:fld id="{0E976AF1-ADB3-414C-B12F-3E8B35F13358}" type="slidenum">
              <a:rPr lang="sv-SE" smtClean="0"/>
              <a:t>‹#›</a:t>
            </a:fld>
            <a:endParaRPr lang="sv-SE"/>
          </a:p>
        </p:txBody>
      </p:sp>
      <p:pic>
        <p:nvPicPr>
          <p:cNvPr id="8" name="Bildobjekt 7">
            <a:extLst>
              <a:ext uri="{FF2B5EF4-FFF2-40B4-BE49-F238E27FC236}">
                <a16:creationId xmlns:a16="http://schemas.microsoft.com/office/drawing/2014/main" id="{7E8357B3-EF96-4E8A-87D3-968D7C94E6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12" y="5061027"/>
            <a:ext cx="2209799" cy="2209799"/>
          </a:xfrm>
          <a:prstGeom prst="rect">
            <a:avLst/>
          </a:prstGeom>
        </p:spPr>
      </p:pic>
    </p:spTree>
    <p:extLst>
      <p:ext uri="{BB962C8B-B14F-4D97-AF65-F5344CB8AC3E}">
        <p14:creationId xmlns:p14="http://schemas.microsoft.com/office/powerpoint/2010/main" val="4015083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F4CA23E-8325-45FA-9F1F-AC9CE4CC624C}"/>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BF3932A3-5925-4185-955A-C73B40A13C0C}"/>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B5FE4E7-DF71-41DB-BAF8-6FDEBAF638F8}"/>
              </a:ext>
            </a:extLst>
          </p:cNvPr>
          <p:cNvSpPr>
            <a:spLocks noGrp="1"/>
          </p:cNvSpPr>
          <p:nvPr>
            <p:ph type="dt" sz="half" idx="10"/>
          </p:nvPr>
        </p:nvSpPr>
        <p:spPr/>
        <p:txBody>
          <a:bodyPr/>
          <a:lstStyle/>
          <a:p>
            <a:fld id="{DC6346D4-190B-4F76-85F8-569F71DA8784}" type="datetimeFigureOut">
              <a:rPr lang="sv-SE" smtClean="0"/>
              <a:t>2025-09-17</a:t>
            </a:fld>
            <a:endParaRPr lang="sv-SE"/>
          </a:p>
        </p:txBody>
      </p:sp>
      <p:sp>
        <p:nvSpPr>
          <p:cNvPr id="5" name="Platshållare för sidfot 4">
            <a:extLst>
              <a:ext uri="{FF2B5EF4-FFF2-40B4-BE49-F238E27FC236}">
                <a16:creationId xmlns:a16="http://schemas.microsoft.com/office/drawing/2014/main" id="{BBF54D5A-09F8-450C-968A-65FC20153E7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E279D0C-0ECD-4BFE-AC01-12CDF2D17EF2}"/>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0" name="Bildobjekt 9">
            <a:extLst>
              <a:ext uri="{FF2B5EF4-FFF2-40B4-BE49-F238E27FC236}">
                <a16:creationId xmlns:a16="http://schemas.microsoft.com/office/drawing/2014/main" id="{600D4938-4DDB-4CB7-9923-0F8576E8DB1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8220" b="39839"/>
          <a:stretch>
            <a:fillRect/>
          </a:stretch>
        </p:blipFill>
        <p:spPr>
          <a:xfrm rot="12490606">
            <a:off x="8333195" y="-470915"/>
            <a:ext cx="5030624" cy="3700782"/>
          </a:xfrm>
          <a:custGeom>
            <a:avLst/>
            <a:gdLst>
              <a:gd name="connsiteX0" fmla="*/ 5030624 w 5030624"/>
              <a:gd name="connsiteY0" fmla="*/ 2067935 h 3700782"/>
              <a:gd name="connsiteX1" fmla="*/ 1982410 w 5030624"/>
              <a:gd name="connsiteY1" fmla="*/ 3700782 h 3700782"/>
              <a:gd name="connsiteX2" fmla="*/ 0 w 5030624"/>
              <a:gd name="connsiteY2" fmla="*/ 0 h 3700782"/>
              <a:gd name="connsiteX3" fmla="*/ 5030623 w 5030624"/>
              <a:gd name="connsiteY3" fmla="*/ 0 h 3700782"/>
            </a:gdLst>
            <a:ahLst/>
            <a:cxnLst>
              <a:cxn ang="0">
                <a:pos x="connsiteX0" y="connsiteY0"/>
              </a:cxn>
              <a:cxn ang="0">
                <a:pos x="connsiteX1" y="connsiteY1"/>
              </a:cxn>
              <a:cxn ang="0">
                <a:pos x="connsiteX2" y="connsiteY2"/>
              </a:cxn>
              <a:cxn ang="0">
                <a:pos x="connsiteX3" y="connsiteY3"/>
              </a:cxn>
            </a:cxnLst>
            <a:rect l="l" t="t" r="r" b="b"/>
            <a:pathLst>
              <a:path w="5030624" h="3700782">
                <a:moveTo>
                  <a:pt x="5030624" y="2067935"/>
                </a:moveTo>
                <a:lnTo>
                  <a:pt x="1982410" y="3700782"/>
                </a:lnTo>
                <a:lnTo>
                  <a:pt x="0" y="0"/>
                </a:lnTo>
                <a:lnTo>
                  <a:pt x="5030623" y="0"/>
                </a:lnTo>
                <a:close/>
              </a:path>
            </a:pathLst>
          </a:custGeom>
        </p:spPr>
      </p:pic>
      <p:pic>
        <p:nvPicPr>
          <p:cNvPr id="12" name="Bildobjekt 11">
            <a:extLst>
              <a:ext uri="{FF2B5EF4-FFF2-40B4-BE49-F238E27FC236}">
                <a16:creationId xmlns:a16="http://schemas.microsoft.com/office/drawing/2014/main" id="{A0F36A5D-585D-4C6A-B782-7C9173881A4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18840" b="47814"/>
          <a:stretch>
            <a:fillRect/>
          </a:stretch>
        </p:blipFill>
        <p:spPr>
          <a:xfrm rot="3079719">
            <a:off x="-1129156" y="4452559"/>
            <a:ext cx="4707497" cy="3026906"/>
          </a:xfrm>
          <a:custGeom>
            <a:avLst/>
            <a:gdLst>
              <a:gd name="connsiteX0" fmla="*/ 0 w 4707497"/>
              <a:gd name="connsiteY0" fmla="*/ 0 h 3026906"/>
              <a:gd name="connsiteX1" fmla="*/ 4707497 w 4707497"/>
              <a:gd name="connsiteY1" fmla="*/ 0 h 3026906"/>
              <a:gd name="connsiteX2" fmla="*/ 2284972 w 4707497"/>
              <a:gd name="connsiteY2" fmla="*/ 3026906 h 3026906"/>
              <a:gd name="connsiteX3" fmla="*/ 0 w 4707497"/>
              <a:gd name="connsiteY3" fmla="*/ 1198173 h 3026906"/>
            </a:gdLst>
            <a:ahLst/>
            <a:cxnLst>
              <a:cxn ang="0">
                <a:pos x="connsiteX0" y="connsiteY0"/>
              </a:cxn>
              <a:cxn ang="0">
                <a:pos x="connsiteX1" y="connsiteY1"/>
              </a:cxn>
              <a:cxn ang="0">
                <a:pos x="connsiteX2" y="connsiteY2"/>
              </a:cxn>
              <a:cxn ang="0">
                <a:pos x="connsiteX3" y="connsiteY3"/>
              </a:cxn>
            </a:cxnLst>
            <a:rect l="l" t="t" r="r" b="b"/>
            <a:pathLst>
              <a:path w="4707497" h="3026906">
                <a:moveTo>
                  <a:pt x="0" y="0"/>
                </a:moveTo>
                <a:lnTo>
                  <a:pt x="4707497" y="0"/>
                </a:lnTo>
                <a:lnTo>
                  <a:pt x="2284972" y="3026906"/>
                </a:lnTo>
                <a:lnTo>
                  <a:pt x="0" y="1198173"/>
                </a:lnTo>
                <a:close/>
              </a:path>
            </a:pathLst>
          </a:custGeom>
        </p:spPr>
      </p:pic>
    </p:spTree>
    <p:extLst>
      <p:ext uri="{BB962C8B-B14F-4D97-AF65-F5344CB8AC3E}">
        <p14:creationId xmlns:p14="http://schemas.microsoft.com/office/powerpoint/2010/main" val="591946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F4CA23E-8325-45FA-9F1F-AC9CE4CC624C}"/>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BF3932A3-5925-4185-955A-C73B40A13C0C}"/>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B5FE4E7-DF71-41DB-BAF8-6FDEBAF638F8}"/>
              </a:ext>
            </a:extLst>
          </p:cNvPr>
          <p:cNvSpPr>
            <a:spLocks noGrp="1"/>
          </p:cNvSpPr>
          <p:nvPr>
            <p:ph type="dt" sz="half" idx="10"/>
          </p:nvPr>
        </p:nvSpPr>
        <p:spPr/>
        <p:txBody>
          <a:bodyPr/>
          <a:lstStyle/>
          <a:p>
            <a:fld id="{DC6346D4-190B-4F76-85F8-569F71DA8784}" type="datetimeFigureOut">
              <a:rPr lang="sv-SE" smtClean="0"/>
              <a:t>2025-09-17</a:t>
            </a:fld>
            <a:endParaRPr lang="sv-SE"/>
          </a:p>
        </p:txBody>
      </p:sp>
      <p:sp>
        <p:nvSpPr>
          <p:cNvPr id="5" name="Platshållare för sidfot 4">
            <a:extLst>
              <a:ext uri="{FF2B5EF4-FFF2-40B4-BE49-F238E27FC236}">
                <a16:creationId xmlns:a16="http://schemas.microsoft.com/office/drawing/2014/main" id="{BBF54D5A-09F8-450C-968A-65FC20153E7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E279D0C-0ECD-4BFE-AC01-12CDF2D17EF2}"/>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8" name="Bildobjekt 17">
            <a:extLst>
              <a:ext uri="{FF2B5EF4-FFF2-40B4-BE49-F238E27FC236}">
                <a16:creationId xmlns:a16="http://schemas.microsoft.com/office/drawing/2014/main" id="{57A03F58-0A3F-4397-90E4-8058D4F624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8840" b="47814"/>
          <a:stretch>
            <a:fillRect/>
          </a:stretch>
        </p:blipFill>
        <p:spPr>
          <a:xfrm rot="3079719">
            <a:off x="-1129156" y="4452559"/>
            <a:ext cx="4707497" cy="3026906"/>
          </a:xfrm>
          <a:custGeom>
            <a:avLst/>
            <a:gdLst>
              <a:gd name="connsiteX0" fmla="*/ 0 w 4707497"/>
              <a:gd name="connsiteY0" fmla="*/ 0 h 3026906"/>
              <a:gd name="connsiteX1" fmla="*/ 4707497 w 4707497"/>
              <a:gd name="connsiteY1" fmla="*/ 0 h 3026906"/>
              <a:gd name="connsiteX2" fmla="*/ 2284972 w 4707497"/>
              <a:gd name="connsiteY2" fmla="*/ 3026906 h 3026906"/>
              <a:gd name="connsiteX3" fmla="*/ 0 w 4707497"/>
              <a:gd name="connsiteY3" fmla="*/ 1198173 h 3026906"/>
            </a:gdLst>
            <a:ahLst/>
            <a:cxnLst>
              <a:cxn ang="0">
                <a:pos x="connsiteX0" y="connsiteY0"/>
              </a:cxn>
              <a:cxn ang="0">
                <a:pos x="connsiteX1" y="connsiteY1"/>
              </a:cxn>
              <a:cxn ang="0">
                <a:pos x="connsiteX2" y="connsiteY2"/>
              </a:cxn>
              <a:cxn ang="0">
                <a:pos x="connsiteX3" y="connsiteY3"/>
              </a:cxn>
            </a:cxnLst>
            <a:rect l="l" t="t" r="r" b="b"/>
            <a:pathLst>
              <a:path w="4707497" h="3026906">
                <a:moveTo>
                  <a:pt x="0" y="0"/>
                </a:moveTo>
                <a:lnTo>
                  <a:pt x="4707497" y="0"/>
                </a:lnTo>
                <a:lnTo>
                  <a:pt x="2284972" y="3026906"/>
                </a:lnTo>
                <a:lnTo>
                  <a:pt x="0" y="1198173"/>
                </a:lnTo>
                <a:close/>
              </a:path>
            </a:pathLst>
          </a:custGeom>
        </p:spPr>
      </p:pic>
      <p:pic>
        <p:nvPicPr>
          <p:cNvPr id="16" name="Bildobjekt 15">
            <a:extLst>
              <a:ext uri="{FF2B5EF4-FFF2-40B4-BE49-F238E27FC236}">
                <a16:creationId xmlns:a16="http://schemas.microsoft.com/office/drawing/2014/main" id="{B04ADA89-0088-43C1-9896-43A004AE98C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8214" b="39831"/>
          <a:stretch>
            <a:fillRect/>
          </a:stretch>
        </p:blipFill>
        <p:spPr>
          <a:xfrm rot="12490606">
            <a:off x="8333155" y="-470750"/>
            <a:ext cx="5030990" cy="3702067"/>
          </a:xfrm>
          <a:custGeom>
            <a:avLst/>
            <a:gdLst>
              <a:gd name="connsiteX0" fmla="*/ 5030990 w 5030990"/>
              <a:gd name="connsiteY0" fmla="*/ 2069393 h 3702067"/>
              <a:gd name="connsiteX1" fmla="*/ 1983099 w 5030990"/>
              <a:gd name="connsiteY1" fmla="*/ 3702067 h 3702067"/>
              <a:gd name="connsiteX2" fmla="*/ 0 w 5030990"/>
              <a:gd name="connsiteY2" fmla="*/ 0 h 3702067"/>
              <a:gd name="connsiteX3" fmla="*/ 5030990 w 5030990"/>
              <a:gd name="connsiteY3" fmla="*/ 0 h 3702067"/>
            </a:gdLst>
            <a:ahLst/>
            <a:cxnLst>
              <a:cxn ang="0">
                <a:pos x="connsiteX0" y="connsiteY0"/>
              </a:cxn>
              <a:cxn ang="0">
                <a:pos x="connsiteX1" y="connsiteY1"/>
              </a:cxn>
              <a:cxn ang="0">
                <a:pos x="connsiteX2" y="connsiteY2"/>
              </a:cxn>
              <a:cxn ang="0">
                <a:pos x="connsiteX3" y="connsiteY3"/>
              </a:cxn>
            </a:cxnLst>
            <a:rect l="l" t="t" r="r" b="b"/>
            <a:pathLst>
              <a:path w="5030990" h="3702067">
                <a:moveTo>
                  <a:pt x="5030990" y="2069393"/>
                </a:moveTo>
                <a:lnTo>
                  <a:pt x="1983099" y="3702067"/>
                </a:lnTo>
                <a:lnTo>
                  <a:pt x="0" y="0"/>
                </a:lnTo>
                <a:lnTo>
                  <a:pt x="5030990" y="0"/>
                </a:lnTo>
                <a:close/>
              </a:path>
            </a:pathLst>
          </a:custGeom>
        </p:spPr>
      </p:pic>
    </p:spTree>
    <p:extLst>
      <p:ext uri="{BB962C8B-B14F-4D97-AF65-F5344CB8AC3E}">
        <p14:creationId xmlns:p14="http://schemas.microsoft.com/office/powerpoint/2010/main" val="2235412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vsnittsrubrik lila">
    <p:bg>
      <p:bgPr>
        <a:solidFill>
          <a:srgbClr val="45245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D1A4C5-5CD7-4812-A584-2E505CCBCB2C}"/>
              </a:ext>
            </a:extLst>
          </p:cNvPr>
          <p:cNvSpPr>
            <a:spLocks noGrp="1"/>
          </p:cNvSpPr>
          <p:nvPr>
            <p:ph type="title"/>
          </p:nvPr>
        </p:nvSpPr>
        <p:spPr>
          <a:xfrm>
            <a:off x="1087782" y="1182915"/>
            <a:ext cx="6200775" cy="2387600"/>
          </a:xfrm>
        </p:spPr>
        <p:txBody>
          <a:bodyPr anchor="b"/>
          <a:lstStyle>
            <a:lvl1pPr>
              <a:defRPr sz="6000">
                <a:solidFill>
                  <a:schemeClr val="tx1"/>
                </a:solidFill>
              </a:defRPr>
            </a:lvl1pPr>
          </a:lstStyle>
          <a:p>
            <a:r>
              <a:rPr lang="sv-SE"/>
              <a:t>Klicka här för att ändra mall för rubrikformat</a:t>
            </a:r>
            <a:endParaRPr lang="sv-SE" dirty="0"/>
          </a:p>
        </p:txBody>
      </p:sp>
      <p:sp>
        <p:nvSpPr>
          <p:cNvPr id="4" name="Platshållare för datum 3">
            <a:extLst>
              <a:ext uri="{FF2B5EF4-FFF2-40B4-BE49-F238E27FC236}">
                <a16:creationId xmlns:a16="http://schemas.microsoft.com/office/drawing/2014/main" id="{08D5626F-2177-42C2-9D6E-D289E7F44A54}"/>
              </a:ext>
            </a:extLst>
          </p:cNvPr>
          <p:cNvSpPr>
            <a:spLocks noGrp="1"/>
          </p:cNvSpPr>
          <p:nvPr>
            <p:ph type="dt" sz="half" idx="10"/>
          </p:nvPr>
        </p:nvSpPr>
        <p:spPr/>
        <p:txBody>
          <a:bodyPr/>
          <a:lstStyle/>
          <a:p>
            <a:fld id="{DC6346D4-190B-4F76-85F8-569F71DA8784}" type="datetimeFigureOut">
              <a:rPr lang="sv-SE" smtClean="0"/>
              <a:t>2025-09-17</a:t>
            </a:fld>
            <a:endParaRPr lang="sv-SE"/>
          </a:p>
        </p:txBody>
      </p:sp>
      <p:sp>
        <p:nvSpPr>
          <p:cNvPr id="5" name="Platshållare för sidfot 4">
            <a:extLst>
              <a:ext uri="{FF2B5EF4-FFF2-40B4-BE49-F238E27FC236}">
                <a16:creationId xmlns:a16="http://schemas.microsoft.com/office/drawing/2014/main" id="{C05FF4D3-4DC4-4DEC-9531-6EFE93F5935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39E26A0-E4D9-4FD5-84BE-DEF4EF4E11D4}"/>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7" name="Bildobjekt 6">
            <a:extLst>
              <a:ext uri="{FF2B5EF4-FFF2-40B4-BE49-F238E27FC236}">
                <a16:creationId xmlns:a16="http://schemas.microsoft.com/office/drawing/2014/main" id="{0E38232F-8B11-4965-B4BC-FC2B54E364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072" b="18682"/>
          <a:stretch/>
        </p:blipFill>
        <p:spPr>
          <a:xfrm>
            <a:off x="9982201" y="5438274"/>
            <a:ext cx="2209799" cy="1419726"/>
          </a:xfrm>
          <a:prstGeom prst="rect">
            <a:avLst/>
          </a:prstGeom>
        </p:spPr>
      </p:pic>
      <p:pic>
        <p:nvPicPr>
          <p:cNvPr id="13" name="Bildobjekt 12">
            <a:extLst>
              <a:ext uri="{FF2B5EF4-FFF2-40B4-BE49-F238E27FC236}">
                <a16:creationId xmlns:a16="http://schemas.microsoft.com/office/drawing/2014/main" id="{08F1310F-AC78-4637-A643-D6B2E54D48B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8339" b="45408"/>
          <a:stretch>
            <a:fillRect/>
          </a:stretch>
        </p:blipFill>
        <p:spPr>
          <a:xfrm rot="11766465">
            <a:off x="7219791" y="-550581"/>
            <a:ext cx="5601531" cy="3743940"/>
          </a:xfrm>
          <a:custGeom>
            <a:avLst/>
            <a:gdLst>
              <a:gd name="connsiteX0" fmla="*/ 5601531 w 5601531"/>
              <a:gd name="connsiteY0" fmla="*/ 2438545 h 3743940"/>
              <a:gd name="connsiteX1" fmla="*/ 1081182 w 5601531"/>
              <a:gd name="connsiteY1" fmla="*/ 3743940 h 3743940"/>
              <a:gd name="connsiteX2" fmla="*/ 0 w 5601531"/>
              <a:gd name="connsiteY2" fmla="*/ 0 h 3743940"/>
              <a:gd name="connsiteX3" fmla="*/ 5601530 w 5601531"/>
              <a:gd name="connsiteY3" fmla="*/ 0 h 3743940"/>
            </a:gdLst>
            <a:ahLst/>
            <a:cxnLst>
              <a:cxn ang="0">
                <a:pos x="connsiteX0" y="connsiteY0"/>
              </a:cxn>
              <a:cxn ang="0">
                <a:pos x="connsiteX1" y="connsiteY1"/>
              </a:cxn>
              <a:cxn ang="0">
                <a:pos x="connsiteX2" y="connsiteY2"/>
              </a:cxn>
              <a:cxn ang="0">
                <a:pos x="connsiteX3" y="connsiteY3"/>
              </a:cxn>
            </a:cxnLst>
            <a:rect l="l" t="t" r="r" b="b"/>
            <a:pathLst>
              <a:path w="5601531" h="3743940">
                <a:moveTo>
                  <a:pt x="5601531" y="2438545"/>
                </a:moveTo>
                <a:lnTo>
                  <a:pt x="1081182" y="3743940"/>
                </a:lnTo>
                <a:lnTo>
                  <a:pt x="0" y="0"/>
                </a:lnTo>
                <a:lnTo>
                  <a:pt x="5601530" y="0"/>
                </a:lnTo>
                <a:close/>
              </a:path>
            </a:pathLst>
          </a:custGeom>
        </p:spPr>
      </p:pic>
      <p:pic>
        <p:nvPicPr>
          <p:cNvPr id="15" name="Bildobjekt 14">
            <a:extLst>
              <a:ext uri="{FF2B5EF4-FFF2-40B4-BE49-F238E27FC236}">
                <a16:creationId xmlns:a16="http://schemas.microsoft.com/office/drawing/2014/main" id="{48D96331-CAA0-4E18-8F73-360D40B08E4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671" b="47247"/>
          <a:stretch>
            <a:fillRect/>
          </a:stretch>
        </p:blipFill>
        <p:spPr>
          <a:xfrm rot="1844368">
            <a:off x="-1492939" y="3932003"/>
            <a:ext cx="7198648" cy="3862912"/>
          </a:xfrm>
          <a:custGeom>
            <a:avLst/>
            <a:gdLst>
              <a:gd name="connsiteX0" fmla="*/ 0 w 7198648"/>
              <a:gd name="connsiteY0" fmla="*/ 0 h 3862912"/>
              <a:gd name="connsiteX1" fmla="*/ 7198648 w 7198648"/>
              <a:gd name="connsiteY1" fmla="*/ 0 h 3862912"/>
              <a:gd name="connsiteX2" fmla="*/ 7198648 w 7198648"/>
              <a:gd name="connsiteY2" fmla="*/ 948094 h 3862912"/>
              <a:gd name="connsiteX3" fmla="*/ 2297229 w 7198648"/>
              <a:gd name="connsiteY3" fmla="*/ 3862912 h 3862912"/>
            </a:gdLst>
            <a:ahLst/>
            <a:cxnLst>
              <a:cxn ang="0">
                <a:pos x="connsiteX0" y="connsiteY0"/>
              </a:cxn>
              <a:cxn ang="0">
                <a:pos x="connsiteX1" y="connsiteY1"/>
              </a:cxn>
              <a:cxn ang="0">
                <a:pos x="connsiteX2" y="connsiteY2"/>
              </a:cxn>
              <a:cxn ang="0">
                <a:pos x="connsiteX3" y="connsiteY3"/>
              </a:cxn>
            </a:cxnLst>
            <a:rect l="l" t="t" r="r" b="b"/>
            <a:pathLst>
              <a:path w="7198648" h="3862912">
                <a:moveTo>
                  <a:pt x="0" y="0"/>
                </a:moveTo>
                <a:lnTo>
                  <a:pt x="7198648" y="0"/>
                </a:lnTo>
                <a:lnTo>
                  <a:pt x="7198648" y="948094"/>
                </a:lnTo>
                <a:lnTo>
                  <a:pt x="2297229" y="3862912"/>
                </a:lnTo>
                <a:close/>
              </a:path>
            </a:pathLst>
          </a:custGeom>
        </p:spPr>
      </p:pic>
    </p:spTree>
    <p:extLst>
      <p:ext uri="{BB962C8B-B14F-4D97-AF65-F5344CB8AC3E}">
        <p14:creationId xmlns:p14="http://schemas.microsoft.com/office/powerpoint/2010/main" val="13330808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vsnittsrubrik orange">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D1A4C5-5CD7-4812-A584-2E505CCBCB2C}"/>
              </a:ext>
            </a:extLst>
          </p:cNvPr>
          <p:cNvSpPr>
            <a:spLocks noGrp="1"/>
          </p:cNvSpPr>
          <p:nvPr>
            <p:ph type="title"/>
          </p:nvPr>
        </p:nvSpPr>
        <p:spPr>
          <a:xfrm>
            <a:off x="1087782" y="1182915"/>
            <a:ext cx="6200775" cy="2387600"/>
          </a:xfrm>
        </p:spPr>
        <p:txBody>
          <a:bodyPr anchor="b"/>
          <a:lstStyle>
            <a:lvl1pPr>
              <a:defRPr sz="6000">
                <a:solidFill>
                  <a:schemeClr val="tx1"/>
                </a:solidFill>
              </a:defRPr>
            </a:lvl1pPr>
          </a:lstStyle>
          <a:p>
            <a:r>
              <a:rPr lang="sv-SE"/>
              <a:t>Klicka här för att ändra mall för rubrikformat</a:t>
            </a:r>
            <a:endParaRPr lang="sv-SE" dirty="0"/>
          </a:p>
        </p:txBody>
      </p:sp>
      <p:sp>
        <p:nvSpPr>
          <p:cNvPr id="4" name="Platshållare för datum 3">
            <a:extLst>
              <a:ext uri="{FF2B5EF4-FFF2-40B4-BE49-F238E27FC236}">
                <a16:creationId xmlns:a16="http://schemas.microsoft.com/office/drawing/2014/main" id="{08D5626F-2177-42C2-9D6E-D289E7F44A54}"/>
              </a:ext>
            </a:extLst>
          </p:cNvPr>
          <p:cNvSpPr>
            <a:spLocks noGrp="1"/>
          </p:cNvSpPr>
          <p:nvPr>
            <p:ph type="dt" sz="half" idx="10"/>
          </p:nvPr>
        </p:nvSpPr>
        <p:spPr/>
        <p:txBody>
          <a:bodyPr/>
          <a:lstStyle/>
          <a:p>
            <a:fld id="{DC6346D4-190B-4F76-85F8-569F71DA8784}" type="datetimeFigureOut">
              <a:rPr lang="sv-SE" smtClean="0"/>
              <a:t>2025-09-17</a:t>
            </a:fld>
            <a:endParaRPr lang="sv-SE"/>
          </a:p>
        </p:txBody>
      </p:sp>
      <p:sp>
        <p:nvSpPr>
          <p:cNvPr id="5" name="Platshållare för sidfot 4">
            <a:extLst>
              <a:ext uri="{FF2B5EF4-FFF2-40B4-BE49-F238E27FC236}">
                <a16:creationId xmlns:a16="http://schemas.microsoft.com/office/drawing/2014/main" id="{C05FF4D3-4DC4-4DEC-9531-6EFE93F5935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39E26A0-E4D9-4FD5-84BE-DEF4EF4E11D4}"/>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0" name="Bildobjekt 9">
            <a:extLst>
              <a:ext uri="{FF2B5EF4-FFF2-40B4-BE49-F238E27FC236}">
                <a16:creationId xmlns:a16="http://schemas.microsoft.com/office/drawing/2014/main" id="{9E3F093A-625C-4649-B360-05EF4275C0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249" b="18682"/>
          <a:stretch/>
        </p:blipFill>
        <p:spPr>
          <a:xfrm>
            <a:off x="9982201" y="5486400"/>
            <a:ext cx="2209799" cy="1371600"/>
          </a:xfrm>
          <a:prstGeom prst="rect">
            <a:avLst/>
          </a:prstGeom>
        </p:spPr>
      </p:pic>
      <p:pic>
        <p:nvPicPr>
          <p:cNvPr id="14" name="Bildobjekt 13">
            <a:extLst>
              <a:ext uri="{FF2B5EF4-FFF2-40B4-BE49-F238E27FC236}">
                <a16:creationId xmlns:a16="http://schemas.microsoft.com/office/drawing/2014/main" id="{25BD0F44-5956-4C43-8519-98F984458D3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8339" b="45408"/>
          <a:stretch>
            <a:fillRect/>
          </a:stretch>
        </p:blipFill>
        <p:spPr>
          <a:xfrm rot="11766465">
            <a:off x="7219791" y="-550581"/>
            <a:ext cx="5601531" cy="3743940"/>
          </a:xfrm>
          <a:custGeom>
            <a:avLst/>
            <a:gdLst>
              <a:gd name="connsiteX0" fmla="*/ 5601531 w 5601531"/>
              <a:gd name="connsiteY0" fmla="*/ 2438545 h 3743940"/>
              <a:gd name="connsiteX1" fmla="*/ 1081182 w 5601531"/>
              <a:gd name="connsiteY1" fmla="*/ 3743940 h 3743940"/>
              <a:gd name="connsiteX2" fmla="*/ 0 w 5601531"/>
              <a:gd name="connsiteY2" fmla="*/ 0 h 3743940"/>
              <a:gd name="connsiteX3" fmla="*/ 5601530 w 5601531"/>
              <a:gd name="connsiteY3" fmla="*/ 0 h 3743940"/>
            </a:gdLst>
            <a:ahLst/>
            <a:cxnLst>
              <a:cxn ang="0">
                <a:pos x="connsiteX0" y="connsiteY0"/>
              </a:cxn>
              <a:cxn ang="0">
                <a:pos x="connsiteX1" y="connsiteY1"/>
              </a:cxn>
              <a:cxn ang="0">
                <a:pos x="connsiteX2" y="connsiteY2"/>
              </a:cxn>
              <a:cxn ang="0">
                <a:pos x="connsiteX3" y="connsiteY3"/>
              </a:cxn>
            </a:cxnLst>
            <a:rect l="l" t="t" r="r" b="b"/>
            <a:pathLst>
              <a:path w="5601531" h="3743940">
                <a:moveTo>
                  <a:pt x="5601531" y="2438545"/>
                </a:moveTo>
                <a:lnTo>
                  <a:pt x="1081182" y="3743940"/>
                </a:lnTo>
                <a:lnTo>
                  <a:pt x="0" y="0"/>
                </a:lnTo>
                <a:lnTo>
                  <a:pt x="5601530" y="0"/>
                </a:lnTo>
                <a:close/>
              </a:path>
            </a:pathLst>
          </a:custGeom>
        </p:spPr>
      </p:pic>
      <p:pic>
        <p:nvPicPr>
          <p:cNvPr id="16" name="Bildobjekt 15">
            <a:extLst>
              <a:ext uri="{FF2B5EF4-FFF2-40B4-BE49-F238E27FC236}">
                <a16:creationId xmlns:a16="http://schemas.microsoft.com/office/drawing/2014/main" id="{09E01123-834E-4411-82F8-9E2DEE1352CD}"/>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684" b="47227"/>
          <a:stretch>
            <a:fillRect/>
          </a:stretch>
        </p:blipFill>
        <p:spPr>
          <a:xfrm rot="1844368">
            <a:off x="-1492812" y="3932039"/>
            <a:ext cx="7197681" cy="3862683"/>
          </a:xfrm>
          <a:custGeom>
            <a:avLst/>
            <a:gdLst>
              <a:gd name="connsiteX0" fmla="*/ 0 w 7197681"/>
              <a:gd name="connsiteY0" fmla="*/ 0 h 3862683"/>
              <a:gd name="connsiteX1" fmla="*/ 7197681 w 7197681"/>
              <a:gd name="connsiteY1" fmla="*/ 0 h 3862683"/>
              <a:gd name="connsiteX2" fmla="*/ 7197681 w 7197681"/>
              <a:gd name="connsiteY2" fmla="*/ 948360 h 3862683"/>
              <a:gd name="connsiteX3" fmla="*/ 2297094 w 7197681"/>
              <a:gd name="connsiteY3" fmla="*/ 3862683 h 3862683"/>
            </a:gdLst>
            <a:ahLst/>
            <a:cxnLst>
              <a:cxn ang="0">
                <a:pos x="connsiteX0" y="connsiteY0"/>
              </a:cxn>
              <a:cxn ang="0">
                <a:pos x="connsiteX1" y="connsiteY1"/>
              </a:cxn>
              <a:cxn ang="0">
                <a:pos x="connsiteX2" y="connsiteY2"/>
              </a:cxn>
              <a:cxn ang="0">
                <a:pos x="connsiteX3" y="connsiteY3"/>
              </a:cxn>
            </a:cxnLst>
            <a:rect l="l" t="t" r="r" b="b"/>
            <a:pathLst>
              <a:path w="7197681" h="3862683">
                <a:moveTo>
                  <a:pt x="0" y="0"/>
                </a:moveTo>
                <a:lnTo>
                  <a:pt x="7197681" y="0"/>
                </a:lnTo>
                <a:lnTo>
                  <a:pt x="7197681" y="948360"/>
                </a:lnTo>
                <a:lnTo>
                  <a:pt x="2297094" y="3862683"/>
                </a:lnTo>
                <a:close/>
              </a:path>
            </a:pathLst>
          </a:custGeom>
        </p:spPr>
      </p:pic>
    </p:spTree>
    <p:extLst>
      <p:ext uri="{BB962C8B-B14F-4D97-AF65-F5344CB8AC3E}">
        <p14:creationId xmlns:p14="http://schemas.microsoft.com/office/powerpoint/2010/main" val="62100063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860030-89DD-43FF-9F13-7F118D2C5356}"/>
              </a:ext>
            </a:extLst>
          </p:cNvPr>
          <p:cNvSpPr>
            <a:spLocks noGrp="1"/>
          </p:cNvSpPr>
          <p:nvPr>
            <p:ph type="title"/>
          </p:nvPr>
        </p:nvSpPr>
        <p:spPr/>
        <p:txBody>
          <a:bodyPr anchor="b"/>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ABEC1951-C142-48E4-A31B-46083BEB41B9}"/>
              </a:ext>
            </a:extLst>
          </p:cNvPr>
          <p:cNvSpPr>
            <a:spLocks noGrp="1"/>
          </p:cNvSpPr>
          <p:nvPr>
            <p:ph sz="half" idx="1"/>
          </p:nvPr>
        </p:nvSpPr>
        <p:spPr>
          <a:xfrm>
            <a:off x="611648" y="1803400"/>
            <a:ext cx="4491790" cy="352257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27498591-6A02-4EB0-B4DC-B35C9959F50C}"/>
              </a:ext>
            </a:extLst>
          </p:cNvPr>
          <p:cNvSpPr>
            <a:spLocks noGrp="1"/>
          </p:cNvSpPr>
          <p:nvPr>
            <p:ph sz="half" idx="2"/>
          </p:nvPr>
        </p:nvSpPr>
        <p:spPr>
          <a:xfrm>
            <a:off x="5338011" y="1803400"/>
            <a:ext cx="4491789" cy="352257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AF09DEDD-BEEF-4159-A42A-03168F2A0778}"/>
              </a:ext>
            </a:extLst>
          </p:cNvPr>
          <p:cNvSpPr>
            <a:spLocks noGrp="1"/>
          </p:cNvSpPr>
          <p:nvPr>
            <p:ph type="dt" sz="half" idx="10"/>
          </p:nvPr>
        </p:nvSpPr>
        <p:spPr/>
        <p:txBody>
          <a:bodyPr/>
          <a:lstStyle/>
          <a:p>
            <a:fld id="{DC6346D4-190B-4F76-85F8-569F71DA8784}" type="datetimeFigureOut">
              <a:rPr lang="sv-SE" smtClean="0"/>
              <a:t>2025-09-17</a:t>
            </a:fld>
            <a:endParaRPr lang="sv-SE"/>
          </a:p>
        </p:txBody>
      </p:sp>
      <p:sp>
        <p:nvSpPr>
          <p:cNvPr id="6" name="Platshållare för sidfot 5">
            <a:extLst>
              <a:ext uri="{FF2B5EF4-FFF2-40B4-BE49-F238E27FC236}">
                <a16:creationId xmlns:a16="http://schemas.microsoft.com/office/drawing/2014/main" id="{21EE8198-2808-47D9-A7B7-A76C681A51BE}"/>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91E9724-75A0-412A-9D69-3AE45C915E15}"/>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2" name="Bildobjekt 11">
            <a:extLst>
              <a:ext uri="{FF2B5EF4-FFF2-40B4-BE49-F238E27FC236}">
                <a16:creationId xmlns:a16="http://schemas.microsoft.com/office/drawing/2014/main" id="{3443400F-F5BB-417F-92FD-BE844D50C8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8226" b="39846"/>
          <a:stretch>
            <a:fillRect/>
          </a:stretch>
        </p:blipFill>
        <p:spPr>
          <a:xfrm rot="12490606">
            <a:off x="8333236" y="-471076"/>
            <a:ext cx="5030258" cy="3699496"/>
          </a:xfrm>
          <a:custGeom>
            <a:avLst/>
            <a:gdLst>
              <a:gd name="connsiteX0" fmla="*/ 5030258 w 5030258"/>
              <a:gd name="connsiteY0" fmla="*/ 2066477 h 3699496"/>
              <a:gd name="connsiteX1" fmla="*/ 1981722 w 5030258"/>
              <a:gd name="connsiteY1" fmla="*/ 3699496 h 3699496"/>
              <a:gd name="connsiteX2" fmla="*/ 0 w 5030258"/>
              <a:gd name="connsiteY2" fmla="*/ 0 h 3699496"/>
              <a:gd name="connsiteX3" fmla="*/ 5030258 w 5030258"/>
              <a:gd name="connsiteY3" fmla="*/ 0 h 3699496"/>
            </a:gdLst>
            <a:ahLst/>
            <a:cxnLst>
              <a:cxn ang="0">
                <a:pos x="connsiteX0" y="connsiteY0"/>
              </a:cxn>
              <a:cxn ang="0">
                <a:pos x="connsiteX1" y="connsiteY1"/>
              </a:cxn>
              <a:cxn ang="0">
                <a:pos x="connsiteX2" y="connsiteY2"/>
              </a:cxn>
              <a:cxn ang="0">
                <a:pos x="connsiteX3" y="connsiteY3"/>
              </a:cxn>
            </a:cxnLst>
            <a:rect l="l" t="t" r="r" b="b"/>
            <a:pathLst>
              <a:path w="5030258" h="3699496">
                <a:moveTo>
                  <a:pt x="5030258" y="2066477"/>
                </a:moveTo>
                <a:lnTo>
                  <a:pt x="1981722" y="3699496"/>
                </a:lnTo>
                <a:lnTo>
                  <a:pt x="0" y="0"/>
                </a:lnTo>
                <a:lnTo>
                  <a:pt x="5030258" y="0"/>
                </a:lnTo>
                <a:close/>
              </a:path>
            </a:pathLst>
          </a:custGeom>
        </p:spPr>
      </p:pic>
      <p:pic>
        <p:nvPicPr>
          <p:cNvPr id="14" name="Bildobjekt 13">
            <a:extLst>
              <a:ext uri="{FF2B5EF4-FFF2-40B4-BE49-F238E27FC236}">
                <a16:creationId xmlns:a16="http://schemas.microsoft.com/office/drawing/2014/main" id="{C82F6560-BC32-452D-B841-903C02757A8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18840" b="47814"/>
          <a:stretch>
            <a:fillRect/>
          </a:stretch>
        </p:blipFill>
        <p:spPr>
          <a:xfrm rot="3079719">
            <a:off x="-1129156" y="4452559"/>
            <a:ext cx="4707497" cy="3026906"/>
          </a:xfrm>
          <a:custGeom>
            <a:avLst/>
            <a:gdLst>
              <a:gd name="connsiteX0" fmla="*/ 0 w 4707497"/>
              <a:gd name="connsiteY0" fmla="*/ 0 h 3026906"/>
              <a:gd name="connsiteX1" fmla="*/ 4707497 w 4707497"/>
              <a:gd name="connsiteY1" fmla="*/ 0 h 3026906"/>
              <a:gd name="connsiteX2" fmla="*/ 2284972 w 4707497"/>
              <a:gd name="connsiteY2" fmla="*/ 3026906 h 3026906"/>
              <a:gd name="connsiteX3" fmla="*/ 0 w 4707497"/>
              <a:gd name="connsiteY3" fmla="*/ 1198173 h 3026906"/>
            </a:gdLst>
            <a:ahLst/>
            <a:cxnLst>
              <a:cxn ang="0">
                <a:pos x="connsiteX0" y="connsiteY0"/>
              </a:cxn>
              <a:cxn ang="0">
                <a:pos x="connsiteX1" y="connsiteY1"/>
              </a:cxn>
              <a:cxn ang="0">
                <a:pos x="connsiteX2" y="connsiteY2"/>
              </a:cxn>
              <a:cxn ang="0">
                <a:pos x="connsiteX3" y="connsiteY3"/>
              </a:cxn>
            </a:cxnLst>
            <a:rect l="l" t="t" r="r" b="b"/>
            <a:pathLst>
              <a:path w="4707497" h="3026906">
                <a:moveTo>
                  <a:pt x="0" y="0"/>
                </a:moveTo>
                <a:lnTo>
                  <a:pt x="4707497" y="0"/>
                </a:lnTo>
                <a:lnTo>
                  <a:pt x="2284972" y="3026906"/>
                </a:lnTo>
                <a:lnTo>
                  <a:pt x="0" y="1198173"/>
                </a:lnTo>
                <a:close/>
              </a:path>
            </a:pathLst>
          </a:custGeom>
        </p:spPr>
      </p:pic>
    </p:spTree>
    <p:extLst>
      <p:ext uri="{BB962C8B-B14F-4D97-AF65-F5344CB8AC3E}">
        <p14:creationId xmlns:p14="http://schemas.microsoft.com/office/powerpoint/2010/main" val="4098253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vå delar ">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860030-89DD-43FF-9F13-7F118D2C5356}"/>
              </a:ext>
            </a:extLst>
          </p:cNvPr>
          <p:cNvSpPr>
            <a:spLocks noGrp="1"/>
          </p:cNvSpPr>
          <p:nvPr>
            <p:ph type="title"/>
          </p:nvPr>
        </p:nvSpPr>
        <p:spPr/>
        <p:txBody>
          <a:bodyPr anchor="b"/>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ABEC1951-C142-48E4-A31B-46083BEB41B9}"/>
              </a:ext>
            </a:extLst>
          </p:cNvPr>
          <p:cNvSpPr>
            <a:spLocks noGrp="1"/>
          </p:cNvSpPr>
          <p:nvPr>
            <p:ph sz="half" idx="1"/>
          </p:nvPr>
        </p:nvSpPr>
        <p:spPr>
          <a:xfrm>
            <a:off x="611648" y="1803400"/>
            <a:ext cx="4491790" cy="352257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27498591-6A02-4EB0-B4DC-B35C9959F50C}"/>
              </a:ext>
            </a:extLst>
          </p:cNvPr>
          <p:cNvSpPr>
            <a:spLocks noGrp="1"/>
          </p:cNvSpPr>
          <p:nvPr>
            <p:ph sz="half" idx="2"/>
          </p:nvPr>
        </p:nvSpPr>
        <p:spPr>
          <a:xfrm>
            <a:off x="5338011" y="1803400"/>
            <a:ext cx="4491789" cy="352257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AF09DEDD-BEEF-4159-A42A-03168F2A0778}"/>
              </a:ext>
            </a:extLst>
          </p:cNvPr>
          <p:cNvSpPr>
            <a:spLocks noGrp="1"/>
          </p:cNvSpPr>
          <p:nvPr>
            <p:ph type="dt" sz="half" idx="10"/>
          </p:nvPr>
        </p:nvSpPr>
        <p:spPr/>
        <p:txBody>
          <a:bodyPr/>
          <a:lstStyle/>
          <a:p>
            <a:fld id="{DC6346D4-190B-4F76-85F8-569F71DA8784}" type="datetimeFigureOut">
              <a:rPr lang="sv-SE" smtClean="0"/>
              <a:t>2025-09-17</a:t>
            </a:fld>
            <a:endParaRPr lang="sv-SE"/>
          </a:p>
        </p:txBody>
      </p:sp>
      <p:sp>
        <p:nvSpPr>
          <p:cNvPr id="6" name="Platshållare för sidfot 5">
            <a:extLst>
              <a:ext uri="{FF2B5EF4-FFF2-40B4-BE49-F238E27FC236}">
                <a16:creationId xmlns:a16="http://schemas.microsoft.com/office/drawing/2014/main" id="{21EE8198-2808-47D9-A7B7-A76C681A51BE}"/>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91E9724-75A0-412A-9D69-3AE45C915E15}"/>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4" name="Bildobjekt 13">
            <a:extLst>
              <a:ext uri="{FF2B5EF4-FFF2-40B4-BE49-F238E27FC236}">
                <a16:creationId xmlns:a16="http://schemas.microsoft.com/office/drawing/2014/main" id="{FB96A894-DF4C-4681-8958-E6A2390DAD7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8220" b="39839"/>
          <a:stretch>
            <a:fillRect/>
          </a:stretch>
        </p:blipFill>
        <p:spPr>
          <a:xfrm rot="12490606">
            <a:off x="8333196" y="-470912"/>
            <a:ext cx="5030624" cy="3700782"/>
          </a:xfrm>
          <a:custGeom>
            <a:avLst/>
            <a:gdLst>
              <a:gd name="connsiteX0" fmla="*/ 5030624 w 5030624"/>
              <a:gd name="connsiteY0" fmla="*/ 2067936 h 3700782"/>
              <a:gd name="connsiteX1" fmla="*/ 1982411 w 5030624"/>
              <a:gd name="connsiteY1" fmla="*/ 3700782 h 3700782"/>
              <a:gd name="connsiteX2" fmla="*/ 0 w 5030624"/>
              <a:gd name="connsiteY2" fmla="*/ 0 h 3700782"/>
              <a:gd name="connsiteX3" fmla="*/ 5030624 w 5030624"/>
              <a:gd name="connsiteY3" fmla="*/ 0 h 3700782"/>
            </a:gdLst>
            <a:ahLst/>
            <a:cxnLst>
              <a:cxn ang="0">
                <a:pos x="connsiteX0" y="connsiteY0"/>
              </a:cxn>
              <a:cxn ang="0">
                <a:pos x="connsiteX1" y="connsiteY1"/>
              </a:cxn>
              <a:cxn ang="0">
                <a:pos x="connsiteX2" y="connsiteY2"/>
              </a:cxn>
              <a:cxn ang="0">
                <a:pos x="connsiteX3" y="connsiteY3"/>
              </a:cxn>
            </a:cxnLst>
            <a:rect l="l" t="t" r="r" b="b"/>
            <a:pathLst>
              <a:path w="5030624" h="3700782">
                <a:moveTo>
                  <a:pt x="5030624" y="2067936"/>
                </a:moveTo>
                <a:lnTo>
                  <a:pt x="1982411" y="3700782"/>
                </a:lnTo>
                <a:lnTo>
                  <a:pt x="0" y="0"/>
                </a:lnTo>
                <a:lnTo>
                  <a:pt x="5030624" y="0"/>
                </a:lnTo>
                <a:close/>
              </a:path>
            </a:pathLst>
          </a:custGeom>
        </p:spPr>
      </p:pic>
      <p:pic>
        <p:nvPicPr>
          <p:cNvPr id="16" name="Bildobjekt 15">
            <a:extLst>
              <a:ext uri="{FF2B5EF4-FFF2-40B4-BE49-F238E27FC236}">
                <a16:creationId xmlns:a16="http://schemas.microsoft.com/office/drawing/2014/main" id="{B3CC088F-0853-451F-821A-2D52BF98A2D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18845" b="47822"/>
          <a:stretch>
            <a:fillRect/>
          </a:stretch>
        </p:blipFill>
        <p:spPr>
          <a:xfrm rot="3079719">
            <a:off x="-1128689" y="4452636"/>
            <a:ext cx="4707188" cy="3027147"/>
          </a:xfrm>
          <a:custGeom>
            <a:avLst/>
            <a:gdLst>
              <a:gd name="connsiteX0" fmla="*/ 0 w 4707188"/>
              <a:gd name="connsiteY0" fmla="*/ 0 h 3027147"/>
              <a:gd name="connsiteX1" fmla="*/ 4707188 w 4707188"/>
              <a:gd name="connsiteY1" fmla="*/ 0 h 3027147"/>
              <a:gd name="connsiteX2" fmla="*/ 2284469 w 4707188"/>
              <a:gd name="connsiteY2" fmla="*/ 3027147 h 3027147"/>
              <a:gd name="connsiteX3" fmla="*/ 0 w 4707188"/>
              <a:gd name="connsiteY3" fmla="*/ 1198817 h 3027147"/>
            </a:gdLst>
            <a:ahLst/>
            <a:cxnLst>
              <a:cxn ang="0">
                <a:pos x="connsiteX0" y="connsiteY0"/>
              </a:cxn>
              <a:cxn ang="0">
                <a:pos x="connsiteX1" y="connsiteY1"/>
              </a:cxn>
              <a:cxn ang="0">
                <a:pos x="connsiteX2" y="connsiteY2"/>
              </a:cxn>
              <a:cxn ang="0">
                <a:pos x="connsiteX3" y="connsiteY3"/>
              </a:cxn>
            </a:cxnLst>
            <a:rect l="l" t="t" r="r" b="b"/>
            <a:pathLst>
              <a:path w="4707188" h="3027147">
                <a:moveTo>
                  <a:pt x="0" y="0"/>
                </a:moveTo>
                <a:lnTo>
                  <a:pt x="4707188" y="0"/>
                </a:lnTo>
                <a:lnTo>
                  <a:pt x="2284469" y="3027147"/>
                </a:lnTo>
                <a:lnTo>
                  <a:pt x="0" y="1198817"/>
                </a:lnTo>
                <a:close/>
              </a:path>
            </a:pathLst>
          </a:custGeom>
        </p:spPr>
      </p:pic>
    </p:spTree>
    <p:extLst>
      <p:ext uri="{BB962C8B-B14F-4D97-AF65-F5344CB8AC3E}">
        <p14:creationId xmlns:p14="http://schemas.microsoft.com/office/powerpoint/2010/main" val="282321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C2E422-9DC1-4621-93BC-E663E973661D}"/>
              </a:ext>
            </a:extLst>
          </p:cNvPr>
          <p:cNvSpPr>
            <a:spLocks noGrp="1"/>
          </p:cNvSpPr>
          <p:nvPr>
            <p:ph type="title"/>
          </p:nvPr>
        </p:nvSpPr>
        <p:spPr>
          <a:xfrm>
            <a:off x="611648" y="268224"/>
            <a:ext cx="8327106" cy="1389756"/>
          </a:xfrm>
        </p:spPr>
        <p:txBody>
          <a:bodyPr anchor="b"/>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2444FDD7-B103-4EE3-A611-3152A425502A}"/>
              </a:ext>
            </a:extLst>
          </p:cNvPr>
          <p:cNvSpPr>
            <a:spLocks noGrp="1"/>
          </p:cNvSpPr>
          <p:nvPr>
            <p:ph type="body" idx="1"/>
          </p:nvPr>
        </p:nvSpPr>
        <p:spPr>
          <a:xfrm>
            <a:off x="611647" y="1803400"/>
            <a:ext cx="4491790" cy="67849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7D014C1F-D7E8-4325-92CD-DA54797D770E}"/>
              </a:ext>
            </a:extLst>
          </p:cNvPr>
          <p:cNvSpPr>
            <a:spLocks noGrp="1"/>
          </p:cNvSpPr>
          <p:nvPr>
            <p:ph sz="half" idx="2"/>
          </p:nvPr>
        </p:nvSpPr>
        <p:spPr>
          <a:xfrm>
            <a:off x="611647" y="2505074"/>
            <a:ext cx="4491790" cy="282090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a:extLst>
              <a:ext uri="{FF2B5EF4-FFF2-40B4-BE49-F238E27FC236}">
                <a16:creationId xmlns:a16="http://schemas.microsoft.com/office/drawing/2014/main" id="{B82417D8-0B0B-43F8-BC06-9217604C0F7D}"/>
              </a:ext>
            </a:extLst>
          </p:cNvPr>
          <p:cNvSpPr>
            <a:spLocks noGrp="1"/>
          </p:cNvSpPr>
          <p:nvPr>
            <p:ph type="body" sz="quarter" idx="3"/>
          </p:nvPr>
        </p:nvSpPr>
        <p:spPr>
          <a:xfrm>
            <a:off x="5338010" y="1803400"/>
            <a:ext cx="4491790" cy="67849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5CD04491-5C50-4487-AF0C-90DC60F2E5BB}"/>
              </a:ext>
            </a:extLst>
          </p:cNvPr>
          <p:cNvSpPr>
            <a:spLocks noGrp="1"/>
          </p:cNvSpPr>
          <p:nvPr>
            <p:ph sz="quarter" idx="4"/>
          </p:nvPr>
        </p:nvSpPr>
        <p:spPr>
          <a:xfrm>
            <a:off x="5338010" y="2505075"/>
            <a:ext cx="4491790" cy="282090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a:extLst>
              <a:ext uri="{FF2B5EF4-FFF2-40B4-BE49-F238E27FC236}">
                <a16:creationId xmlns:a16="http://schemas.microsoft.com/office/drawing/2014/main" id="{18ABCEAF-E356-49EB-96CB-2846ACF832B2}"/>
              </a:ext>
            </a:extLst>
          </p:cNvPr>
          <p:cNvSpPr>
            <a:spLocks noGrp="1"/>
          </p:cNvSpPr>
          <p:nvPr>
            <p:ph type="dt" sz="half" idx="10"/>
          </p:nvPr>
        </p:nvSpPr>
        <p:spPr/>
        <p:txBody>
          <a:bodyPr/>
          <a:lstStyle/>
          <a:p>
            <a:fld id="{DC6346D4-190B-4F76-85F8-569F71DA8784}" type="datetimeFigureOut">
              <a:rPr lang="sv-SE" smtClean="0"/>
              <a:t>2025-09-17</a:t>
            </a:fld>
            <a:endParaRPr lang="sv-SE"/>
          </a:p>
        </p:txBody>
      </p:sp>
      <p:sp>
        <p:nvSpPr>
          <p:cNvPr id="8" name="Platshållare för sidfot 7">
            <a:extLst>
              <a:ext uri="{FF2B5EF4-FFF2-40B4-BE49-F238E27FC236}">
                <a16:creationId xmlns:a16="http://schemas.microsoft.com/office/drawing/2014/main" id="{BA456D3D-825A-4C72-A818-EEBE0F7292E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695FEEB0-D04D-4EF8-A1AE-61DF5027DC2D}"/>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15" name="Bildobjekt 14">
            <a:extLst>
              <a:ext uri="{FF2B5EF4-FFF2-40B4-BE49-F238E27FC236}">
                <a16:creationId xmlns:a16="http://schemas.microsoft.com/office/drawing/2014/main" id="{FC3F8BF0-F551-42D1-B99E-D46697524EB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8226" b="39846"/>
          <a:stretch>
            <a:fillRect/>
          </a:stretch>
        </p:blipFill>
        <p:spPr>
          <a:xfrm rot="12490606">
            <a:off x="8333236" y="-471076"/>
            <a:ext cx="5030258" cy="3699496"/>
          </a:xfrm>
          <a:custGeom>
            <a:avLst/>
            <a:gdLst>
              <a:gd name="connsiteX0" fmla="*/ 5030258 w 5030258"/>
              <a:gd name="connsiteY0" fmla="*/ 2066477 h 3699496"/>
              <a:gd name="connsiteX1" fmla="*/ 1981722 w 5030258"/>
              <a:gd name="connsiteY1" fmla="*/ 3699496 h 3699496"/>
              <a:gd name="connsiteX2" fmla="*/ 0 w 5030258"/>
              <a:gd name="connsiteY2" fmla="*/ 0 h 3699496"/>
              <a:gd name="connsiteX3" fmla="*/ 5030258 w 5030258"/>
              <a:gd name="connsiteY3" fmla="*/ 0 h 3699496"/>
            </a:gdLst>
            <a:ahLst/>
            <a:cxnLst>
              <a:cxn ang="0">
                <a:pos x="connsiteX0" y="connsiteY0"/>
              </a:cxn>
              <a:cxn ang="0">
                <a:pos x="connsiteX1" y="connsiteY1"/>
              </a:cxn>
              <a:cxn ang="0">
                <a:pos x="connsiteX2" y="connsiteY2"/>
              </a:cxn>
              <a:cxn ang="0">
                <a:pos x="connsiteX3" y="connsiteY3"/>
              </a:cxn>
            </a:cxnLst>
            <a:rect l="l" t="t" r="r" b="b"/>
            <a:pathLst>
              <a:path w="5030258" h="3699496">
                <a:moveTo>
                  <a:pt x="5030258" y="2066477"/>
                </a:moveTo>
                <a:lnTo>
                  <a:pt x="1981722" y="3699496"/>
                </a:lnTo>
                <a:lnTo>
                  <a:pt x="0" y="0"/>
                </a:lnTo>
                <a:lnTo>
                  <a:pt x="5030258" y="0"/>
                </a:lnTo>
                <a:close/>
              </a:path>
            </a:pathLst>
          </a:custGeom>
        </p:spPr>
      </p:pic>
      <p:pic>
        <p:nvPicPr>
          <p:cNvPr id="17" name="Bildobjekt 16">
            <a:extLst>
              <a:ext uri="{FF2B5EF4-FFF2-40B4-BE49-F238E27FC236}">
                <a16:creationId xmlns:a16="http://schemas.microsoft.com/office/drawing/2014/main" id="{9BC4F87E-2B50-4A0E-8B7B-186FFD36AD5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18840" b="47814"/>
          <a:stretch>
            <a:fillRect/>
          </a:stretch>
        </p:blipFill>
        <p:spPr>
          <a:xfrm rot="3079719">
            <a:off x="-1129156" y="4452559"/>
            <a:ext cx="4707497" cy="3026906"/>
          </a:xfrm>
          <a:custGeom>
            <a:avLst/>
            <a:gdLst>
              <a:gd name="connsiteX0" fmla="*/ 0 w 4707497"/>
              <a:gd name="connsiteY0" fmla="*/ 0 h 3026906"/>
              <a:gd name="connsiteX1" fmla="*/ 4707497 w 4707497"/>
              <a:gd name="connsiteY1" fmla="*/ 0 h 3026906"/>
              <a:gd name="connsiteX2" fmla="*/ 2284972 w 4707497"/>
              <a:gd name="connsiteY2" fmla="*/ 3026906 h 3026906"/>
              <a:gd name="connsiteX3" fmla="*/ 0 w 4707497"/>
              <a:gd name="connsiteY3" fmla="*/ 1198173 h 3026906"/>
            </a:gdLst>
            <a:ahLst/>
            <a:cxnLst>
              <a:cxn ang="0">
                <a:pos x="connsiteX0" y="connsiteY0"/>
              </a:cxn>
              <a:cxn ang="0">
                <a:pos x="connsiteX1" y="connsiteY1"/>
              </a:cxn>
              <a:cxn ang="0">
                <a:pos x="connsiteX2" y="connsiteY2"/>
              </a:cxn>
              <a:cxn ang="0">
                <a:pos x="connsiteX3" y="connsiteY3"/>
              </a:cxn>
            </a:cxnLst>
            <a:rect l="l" t="t" r="r" b="b"/>
            <a:pathLst>
              <a:path w="4707497" h="3026906">
                <a:moveTo>
                  <a:pt x="0" y="0"/>
                </a:moveTo>
                <a:lnTo>
                  <a:pt x="4707497" y="0"/>
                </a:lnTo>
                <a:lnTo>
                  <a:pt x="2284972" y="3026906"/>
                </a:lnTo>
                <a:lnTo>
                  <a:pt x="0" y="1198173"/>
                </a:lnTo>
                <a:close/>
              </a:path>
            </a:pathLst>
          </a:custGeom>
        </p:spPr>
      </p:pic>
    </p:spTree>
    <p:extLst>
      <p:ext uri="{BB962C8B-B14F-4D97-AF65-F5344CB8AC3E}">
        <p14:creationId xmlns:p14="http://schemas.microsoft.com/office/powerpoint/2010/main" val="394779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8E2D45-6385-4DC2-BFCC-E5C9D9DF2D03}"/>
              </a:ext>
            </a:extLst>
          </p:cNvPr>
          <p:cNvSpPr>
            <a:spLocks noGrp="1"/>
          </p:cNvSpPr>
          <p:nvPr>
            <p:ph type="title"/>
          </p:nvPr>
        </p:nvSpPr>
        <p:spPr/>
        <p:txBody>
          <a:bodyPr anchor="b"/>
          <a:lstStyle/>
          <a:p>
            <a:r>
              <a:rPr lang="sv-SE"/>
              <a:t>Klicka här för att ändra mall för rubrikformat</a:t>
            </a:r>
            <a:endParaRPr lang="sv-SE" dirty="0"/>
          </a:p>
        </p:txBody>
      </p:sp>
      <p:sp>
        <p:nvSpPr>
          <p:cNvPr id="3" name="Platshållare för datum 2">
            <a:extLst>
              <a:ext uri="{FF2B5EF4-FFF2-40B4-BE49-F238E27FC236}">
                <a16:creationId xmlns:a16="http://schemas.microsoft.com/office/drawing/2014/main" id="{4FF16E85-027D-410D-8222-98AF7E9AD1B9}"/>
              </a:ext>
            </a:extLst>
          </p:cNvPr>
          <p:cNvSpPr>
            <a:spLocks noGrp="1"/>
          </p:cNvSpPr>
          <p:nvPr>
            <p:ph type="dt" sz="half" idx="10"/>
          </p:nvPr>
        </p:nvSpPr>
        <p:spPr/>
        <p:txBody>
          <a:bodyPr/>
          <a:lstStyle/>
          <a:p>
            <a:fld id="{DC6346D4-190B-4F76-85F8-569F71DA8784}" type="datetimeFigureOut">
              <a:rPr lang="sv-SE" smtClean="0"/>
              <a:t>2025-09-17</a:t>
            </a:fld>
            <a:endParaRPr lang="sv-SE"/>
          </a:p>
        </p:txBody>
      </p:sp>
      <p:sp>
        <p:nvSpPr>
          <p:cNvPr id="4" name="Platshållare för sidfot 3">
            <a:extLst>
              <a:ext uri="{FF2B5EF4-FFF2-40B4-BE49-F238E27FC236}">
                <a16:creationId xmlns:a16="http://schemas.microsoft.com/office/drawing/2014/main" id="{ADDEEDB7-5A4A-4990-AE80-74515071D84D}"/>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5C6DECD-D6B5-435E-AD0B-2E9618609CE6}"/>
              </a:ext>
            </a:extLst>
          </p:cNvPr>
          <p:cNvSpPr>
            <a:spLocks noGrp="1"/>
          </p:cNvSpPr>
          <p:nvPr>
            <p:ph type="sldNum" sz="quarter" idx="12"/>
          </p:nvPr>
        </p:nvSpPr>
        <p:spPr/>
        <p:txBody>
          <a:bodyPr/>
          <a:lstStyle/>
          <a:p>
            <a:fld id="{0E976AF1-ADB3-414C-B12F-3E8B35F13358}" type="slidenum">
              <a:rPr lang="sv-SE" smtClean="0"/>
              <a:t>‹#›</a:t>
            </a:fld>
            <a:endParaRPr lang="sv-SE"/>
          </a:p>
        </p:txBody>
      </p:sp>
      <p:pic>
        <p:nvPicPr>
          <p:cNvPr id="9" name="Bildobjekt 8">
            <a:extLst>
              <a:ext uri="{FF2B5EF4-FFF2-40B4-BE49-F238E27FC236}">
                <a16:creationId xmlns:a16="http://schemas.microsoft.com/office/drawing/2014/main" id="{BD697075-0260-43CD-9C95-C362F29C6B3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8226" b="39846"/>
          <a:stretch>
            <a:fillRect/>
          </a:stretch>
        </p:blipFill>
        <p:spPr>
          <a:xfrm rot="12490606">
            <a:off x="8333236" y="-471076"/>
            <a:ext cx="5030258" cy="3699496"/>
          </a:xfrm>
          <a:custGeom>
            <a:avLst/>
            <a:gdLst>
              <a:gd name="connsiteX0" fmla="*/ 5030258 w 5030258"/>
              <a:gd name="connsiteY0" fmla="*/ 2066477 h 3699496"/>
              <a:gd name="connsiteX1" fmla="*/ 1981722 w 5030258"/>
              <a:gd name="connsiteY1" fmla="*/ 3699496 h 3699496"/>
              <a:gd name="connsiteX2" fmla="*/ 0 w 5030258"/>
              <a:gd name="connsiteY2" fmla="*/ 0 h 3699496"/>
              <a:gd name="connsiteX3" fmla="*/ 5030258 w 5030258"/>
              <a:gd name="connsiteY3" fmla="*/ 0 h 3699496"/>
            </a:gdLst>
            <a:ahLst/>
            <a:cxnLst>
              <a:cxn ang="0">
                <a:pos x="connsiteX0" y="connsiteY0"/>
              </a:cxn>
              <a:cxn ang="0">
                <a:pos x="connsiteX1" y="connsiteY1"/>
              </a:cxn>
              <a:cxn ang="0">
                <a:pos x="connsiteX2" y="connsiteY2"/>
              </a:cxn>
              <a:cxn ang="0">
                <a:pos x="connsiteX3" y="connsiteY3"/>
              </a:cxn>
            </a:cxnLst>
            <a:rect l="l" t="t" r="r" b="b"/>
            <a:pathLst>
              <a:path w="5030258" h="3699496">
                <a:moveTo>
                  <a:pt x="5030258" y="2066477"/>
                </a:moveTo>
                <a:lnTo>
                  <a:pt x="1981722" y="3699496"/>
                </a:lnTo>
                <a:lnTo>
                  <a:pt x="0" y="0"/>
                </a:lnTo>
                <a:lnTo>
                  <a:pt x="5030258" y="0"/>
                </a:lnTo>
                <a:close/>
              </a:path>
            </a:pathLst>
          </a:custGeom>
        </p:spPr>
      </p:pic>
      <p:pic>
        <p:nvPicPr>
          <p:cNvPr id="11" name="Bildobjekt 10">
            <a:extLst>
              <a:ext uri="{FF2B5EF4-FFF2-40B4-BE49-F238E27FC236}">
                <a16:creationId xmlns:a16="http://schemas.microsoft.com/office/drawing/2014/main" id="{7D7F0C5E-B21B-4FE6-B890-8524A8F61D9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18840" b="47814"/>
          <a:stretch>
            <a:fillRect/>
          </a:stretch>
        </p:blipFill>
        <p:spPr>
          <a:xfrm rot="3079719">
            <a:off x="-1129156" y="4452559"/>
            <a:ext cx="4707497" cy="3026906"/>
          </a:xfrm>
          <a:custGeom>
            <a:avLst/>
            <a:gdLst>
              <a:gd name="connsiteX0" fmla="*/ 0 w 4707497"/>
              <a:gd name="connsiteY0" fmla="*/ 0 h 3026906"/>
              <a:gd name="connsiteX1" fmla="*/ 4707497 w 4707497"/>
              <a:gd name="connsiteY1" fmla="*/ 0 h 3026906"/>
              <a:gd name="connsiteX2" fmla="*/ 2284972 w 4707497"/>
              <a:gd name="connsiteY2" fmla="*/ 3026906 h 3026906"/>
              <a:gd name="connsiteX3" fmla="*/ 0 w 4707497"/>
              <a:gd name="connsiteY3" fmla="*/ 1198173 h 3026906"/>
            </a:gdLst>
            <a:ahLst/>
            <a:cxnLst>
              <a:cxn ang="0">
                <a:pos x="connsiteX0" y="connsiteY0"/>
              </a:cxn>
              <a:cxn ang="0">
                <a:pos x="connsiteX1" y="connsiteY1"/>
              </a:cxn>
              <a:cxn ang="0">
                <a:pos x="connsiteX2" y="connsiteY2"/>
              </a:cxn>
              <a:cxn ang="0">
                <a:pos x="connsiteX3" y="connsiteY3"/>
              </a:cxn>
            </a:cxnLst>
            <a:rect l="l" t="t" r="r" b="b"/>
            <a:pathLst>
              <a:path w="4707497" h="3026906">
                <a:moveTo>
                  <a:pt x="0" y="0"/>
                </a:moveTo>
                <a:lnTo>
                  <a:pt x="4707497" y="0"/>
                </a:lnTo>
                <a:lnTo>
                  <a:pt x="2284972" y="3026906"/>
                </a:lnTo>
                <a:lnTo>
                  <a:pt x="0" y="1198173"/>
                </a:lnTo>
                <a:close/>
              </a:path>
            </a:pathLst>
          </a:custGeom>
        </p:spPr>
      </p:pic>
    </p:spTree>
    <p:extLst>
      <p:ext uri="{BB962C8B-B14F-4D97-AF65-F5344CB8AC3E}">
        <p14:creationId xmlns:p14="http://schemas.microsoft.com/office/powerpoint/2010/main" val="3702838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727002-77DE-4A4A-8086-A9D927732F15}"/>
              </a:ext>
            </a:extLst>
          </p:cNvPr>
          <p:cNvSpPr>
            <a:spLocks noGrp="1"/>
          </p:cNvSpPr>
          <p:nvPr>
            <p:ph type="title"/>
          </p:nvPr>
        </p:nvSpPr>
        <p:spPr>
          <a:xfrm>
            <a:off x="611648" y="268224"/>
            <a:ext cx="8327106" cy="1389756"/>
          </a:xfrm>
          <a:prstGeom prst="rect">
            <a:avLst/>
          </a:prstGeom>
        </p:spPr>
        <p:txBody>
          <a:bodyPr vert="horz" lIns="91440" tIns="45720" rIns="91440" bIns="45720" rtlCol="0" anchor="b">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D825C678-57F2-403E-956B-33ADFF72EC5D}"/>
              </a:ext>
            </a:extLst>
          </p:cNvPr>
          <p:cNvSpPr>
            <a:spLocks noGrp="1"/>
          </p:cNvSpPr>
          <p:nvPr>
            <p:ph type="body" idx="1"/>
          </p:nvPr>
        </p:nvSpPr>
        <p:spPr>
          <a:xfrm>
            <a:off x="611647" y="1803400"/>
            <a:ext cx="9218153" cy="352257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2AB0D200-E34C-4708-9080-25666F5BF9DA}"/>
              </a:ext>
            </a:extLst>
          </p:cNvPr>
          <p:cNvSpPr>
            <a:spLocks noGrp="1"/>
          </p:cNvSpPr>
          <p:nvPr>
            <p:ph type="dt" sz="half" idx="2"/>
          </p:nvPr>
        </p:nvSpPr>
        <p:spPr>
          <a:xfrm>
            <a:off x="7434072" y="5946775"/>
            <a:ext cx="23957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6346D4-190B-4F76-85F8-569F71DA8784}" type="datetimeFigureOut">
              <a:rPr lang="sv-SE" smtClean="0"/>
              <a:pPr/>
              <a:t>2025-09-17</a:t>
            </a:fld>
            <a:endParaRPr lang="sv-SE" dirty="0"/>
          </a:p>
        </p:txBody>
      </p:sp>
      <p:sp>
        <p:nvSpPr>
          <p:cNvPr id="5" name="Platshållare för sidfot 4">
            <a:extLst>
              <a:ext uri="{FF2B5EF4-FFF2-40B4-BE49-F238E27FC236}">
                <a16:creationId xmlns:a16="http://schemas.microsoft.com/office/drawing/2014/main" id="{67FC3C26-518A-4E4C-92F3-EF70573C96C5}"/>
              </a:ext>
            </a:extLst>
          </p:cNvPr>
          <p:cNvSpPr>
            <a:spLocks noGrp="1"/>
          </p:cNvSpPr>
          <p:nvPr>
            <p:ph type="ftr" sz="quarter" idx="3"/>
          </p:nvPr>
        </p:nvSpPr>
        <p:spPr>
          <a:xfrm>
            <a:off x="3157729" y="6356350"/>
            <a:ext cx="412394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7F0F7B06-CB27-4AB0-8548-948BE7209CB9}"/>
              </a:ext>
            </a:extLst>
          </p:cNvPr>
          <p:cNvSpPr>
            <a:spLocks noGrp="1"/>
          </p:cNvSpPr>
          <p:nvPr>
            <p:ph type="sldNum" sz="quarter" idx="4"/>
          </p:nvPr>
        </p:nvSpPr>
        <p:spPr>
          <a:xfrm>
            <a:off x="7434072" y="6356535"/>
            <a:ext cx="23957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76AF1-ADB3-414C-B12F-3E8B35F13358}" type="slidenum">
              <a:rPr lang="sv-SE" smtClean="0"/>
              <a:t>‹#›</a:t>
            </a:fld>
            <a:endParaRPr lang="sv-SE"/>
          </a:p>
        </p:txBody>
      </p:sp>
      <p:pic>
        <p:nvPicPr>
          <p:cNvPr id="9" name="Bildobjekt 8">
            <a:extLst>
              <a:ext uri="{FF2B5EF4-FFF2-40B4-BE49-F238E27FC236}">
                <a16:creationId xmlns:a16="http://schemas.microsoft.com/office/drawing/2014/main" id="{977317B9-FA53-4B6C-A69C-2D1A93C5E1A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982201" y="5061027"/>
            <a:ext cx="2209799" cy="2209799"/>
          </a:xfrm>
          <a:prstGeom prst="rect">
            <a:avLst/>
          </a:prstGeom>
        </p:spPr>
      </p:pic>
    </p:spTree>
    <p:extLst>
      <p:ext uri="{BB962C8B-B14F-4D97-AF65-F5344CB8AC3E}">
        <p14:creationId xmlns:p14="http://schemas.microsoft.com/office/powerpoint/2010/main" val="3835559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1" r:id="rId4"/>
    <p:sldLayoutId id="2147483660" r:id="rId5"/>
    <p:sldLayoutId id="2147483652" r:id="rId6"/>
    <p:sldLayoutId id="2147483661" r:id="rId7"/>
    <p:sldLayoutId id="2147483653" r:id="rId8"/>
    <p:sldLayoutId id="2147483654" r:id="rId9"/>
    <p:sldLayoutId id="2147483655" r:id="rId10"/>
    <p:sldLayoutId id="2147483656" r:id="rId11"/>
    <p:sldLayoutId id="2147483657" r:id="rId12"/>
  </p:sldLayoutIdLst>
  <p:txStyles>
    <p:titleStyle>
      <a:lvl1pPr algn="l" defTabSz="914400" rtl="0" eaLnBrk="1" latinLnBrk="0" hangingPunct="1">
        <a:lnSpc>
          <a:spcPct val="90000"/>
        </a:lnSpc>
        <a:spcBef>
          <a:spcPct val="0"/>
        </a:spcBef>
        <a:buNone/>
        <a:defRPr sz="4400" kern="1200">
          <a:solidFill>
            <a:srgbClr val="452455"/>
          </a:solidFill>
          <a:latin typeface="+mj-lt"/>
          <a:ea typeface="+mj-ea"/>
          <a:cs typeface="+mj-cs"/>
        </a:defRPr>
      </a:lvl1pPr>
    </p:titleStyle>
    <p:bodyStyle>
      <a:lvl1pPr marL="457200" indent="-457200" algn="l" defTabSz="914400" rtl="0" eaLnBrk="1" latinLnBrk="0" hangingPunct="1">
        <a:lnSpc>
          <a:spcPct val="100000"/>
        </a:lnSpc>
        <a:spcBef>
          <a:spcPts val="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457200" algn="l" defTabSz="914400" rtl="0" eaLnBrk="1" latinLnBrk="0" hangingPunct="1">
        <a:lnSpc>
          <a:spcPct val="100000"/>
        </a:lnSpc>
        <a:spcBef>
          <a:spcPts val="0"/>
        </a:spcBef>
        <a:buClr>
          <a:schemeClr val="accent1"/>
        </a:buClr>
        <a:buFont typeface="Arial" panose="020B0604020202020204" pitchFamily="34" charset="0"/>
        <a:buChar char="•"/>
        <a:defRPr sz="2200" kern="1200">
          <a:solidFill>
            <a:schemeClr val="tx1"/>
          </a:solidFill>
          <a:latin typeface="+mn-lt"/>
          <a:ea typeface="+mn-ea"/>
          <a:cs typeface="+mn-cs"/>
        </a:defRPr>
      </a:lvl2pPr>
      <a:lvl3pPr marL="1143000" indent="-457200" algn="l" defTabSz="914400" rtl="0" eaLnBrk="1" latinLnBrk="0" hangingPunct="1">
        <a:lnSpc>
          <a:spcPct val="100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457200" algn="l" defTabSz="914400" rtl="0" eaLnBrk="1" latinLnBrk="0" hangingPunct="1">
        <a:lnSpc>
          <a:spcPct val="10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457200" algn="l" defTabSz="914400" rtl="0" eaLnBrk="1" latinLnBrk="0" hangingPunct="1">
        <a:lnSpc>
          <a:spcPct val="10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2.tmp"/></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mailto:alex.jonsson@ri.se" TargetMode="External"/><Relationship Id="rId13" Type="http://schemas.openxmlformats.org/officeDocument/2006/relationships/hyperlink" Target="mailto:maria.uggla@stockholm.se" TargetMode="External"/><Relationship Id="rId18" Type="http://schemas.openxmlformats.org/officeDocument/2006/relationships/hyperlink" Target="https://digivis.se/tag/digital-vision-kista/" TargetMode="External"/><Relationship Id="rId3" Type="http://schemas.openxmlformats.org/officeDocument/2006/relationships/image" Target="../media/image34.png"/><Relationship Id="rId7" Type="http://schemas.openxmlformats.org/officeDocument/2006/relationships/hyperlink" Target="mailto:anton.gustafsson@ri.se" TargetMode="External"/><Relationship Id="rId12" Type="http://schemas.openxmlformats.org/officeDocument/2006/relationships/hyperlink" Target="mailto:fredrik.johansson.2@stockholm.se" TargetMode="External"/><Relationship Id="rId17" Type="http://schemas.openxmlformats.org/officeDocument/2006/relationships/hyperlink" Target="mailto:ake@akelindstromkonsult.se" TargetMode="External"/><Relationship Id="rId2" Type="http://schemas.openxmlformats.org/officeDocument/2006/relationships/notesSlide" Target="../notesSlides/notesSlide13.xml"/><Relationship Id="rId16" Type="http://schemas.openxmlformats.org/officeDocument/2006/relationships/hyperlink" Target="mailto:lucas.uhlen@kista.com" TargetMode="External"/><Relationship Id="rId1" Type="http://schemas.openxmlformats.org/officeDocument/2006/relationships/slideLayout" Target="../slideLayouts/slideLayout6.xml"/><Relationship Id="rId6" Type="http://schemas.openxmlformats.org/officeDocument/2006/relationships/hyperlink" Target="mailto:maria.holm@stockholm.se" TargetMode="External"/><Relationship Id="rId11" Type="http://schemas.openxmlformats.org/officeDocument/2006/relationships/hyperlink" Target="mailto:senthamiz.selvi.a@ericsson.com" TargetMode="External"/><Relationship Id="rId5" Type="http://schemas.openxmlformats.org/officeDocument/2006/relationships/hyperlink" Target="mailto:uwe.stephan@stockholm.se" TargetMode="External"/><Relationship Id="rId15" Type="http://schemas.openxmlformats.org/officeDocument/2006/relationships/hyperlink" Target="mailto:anders.broberg@sterikkom.se" TargetMode="External"/><Relationship Id="rId10" Type="http://schemas.openxmlformats.org/officeDocument/2006/relationships/hyperlink" Target="mailto:anna.bondesson@ri.se" TargetMode="External"/><Relationship Id="rId4" Type="http://schemas.openxmlformats.org/officeDocument/2006/relationships/hyperlink" Target="mailto:jenny.carlstedt@ri.se" TargetMode="External"/><Relationship Id="rId9" Type="http://schemas.openxmlformats.org/officeDocument/2006/relationships/hyperlink" Target="mailto:johan.belking@ri.se" TargetMode="External"/><Relationship Id="rId14" Type="http://schemas.openxmlformats.org/officeDocument/2006/relationships/hyperlink" Target="mailto:christer.boberg@stockholmexergi.s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17.jpg"/><Relationship Id="rId5" Type="http://schemas.openxmlformats.org/officeDocument/2006/relationships/image" Target="../media/image13.png"/><Relationship Id="rId10" Type="http://schemas.openxmlformats.org/officeDocument/2006/relationships/image" Target="../media/image16.png"/><Relationship Id="rId4" Type="http://schemas.microsoft.com/office/2007/relationships/hdphoto" Target="../media/hdphoto1.wdp"/><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tmp"/><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microsoft.com/office/2007/relationships/hdphoto" Target="../media/hdphoto4.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1.tmp"/><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0.tmp"/><Relationship Id="rId5" Type="http://schemas.openxmlformats.org/officeDocument/2006/relationships/image" Target="../media/image29.tmp"/><Relationship Id="rId4" Type="http://schemas.openxmlformats.org/officeDocument/2006/relationships/image" Target="../media/image28.tmp"/></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B340EC-81DB-47C1-9758-585AB73EF722}"/>
              </a:ext>
            </a:extLst>
          </p:cNvPr>
          <p:cNvSpPr>
            <a:spLocks noGrp="1"/>
          </p:cNvSpPr>
          <p:nvPr>
            <p:ph type="ctrTitle"/>
          </p:nvPr>
        </p:nvSpPr>
        <p:spPr/>
        <p:txBody>
          <a:bodyPr/>
          <a:lstStyle/>
          <a:p>
            <a:r>
              <a:rPr lang="sv-SE" dirty="0"/>
              <a:t>Digital Vision Kista </a:t>
            </a:r>
          </a:p>
        </p:txBody>
      </p:sp>
      <p:sp>
        <p:nvSpPr>
          <p:cNvPr id="3" name="Underrubrik 2">
            <a:extLst>
              <a:ext uri="{FF2B5EF4-FFF2-40B4-BE49-F238E27FC236}">
                <a16:creationId xmlns:a16="http://schemas.microsoft.com/office/drawing/2014/main" id="{36CDC1D5-57FA-42A0-950B-2FE62CAE80EC}"/>
              </a:ext>
            </a:extLst>
          </p:cNvPr>
          <p:cNvSpPr>
            <a:spLocks noGrp="1"/>
          </p:cNvSpPr>
          <p:nvPr>
            <p:ph type="subTitle" idx="1"/>
          </p:nvPr>
        </p:nvSpPr>
        <p:spPr/>
        <p:txBody>
          <a:bodyPr/>
          <a:lstStyle/>
          <a:p>
            <a:r>
              <a:rPr lang="sv-SE" dirty="0"/>
              <a:t>Stockholms väg till en digital tvilling</a:t>
            </a:r>
          </a:p>
          <a:p>
            <a:r>
              <a:rPr lang="sv-SE" dirty="0"/>
              <a:t>(2023-2025)</a:t>
            </a:r>
          </a:p>
        </p:txBody>
      </p:sp>
    </p:spTree>
    <p:extLst>
      <p:ext uri="{BB962C8B-B14F-4D97-AF65-F5344CB8AC3E}">
        <p14:creationId xmlns:p14="http://schemas.microsoft.com/office/powerpoint/2010/main" val="3511099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Bildobjekt 52">
            <a:extLst>
              <a:ext uri="{FF2B5EF4-FFF2-40B4-BE49-F238E27FC236}">
                <a16:creationId xmlns:a16="http://schemas.microsoft.com/office/drawing/2014/main" id="{E6AE7B03-91FB-4889-83B4-7768F710FBD6}"/>
              </a:ext>
            </a:extLst>
          </p:cNvPr>
          <p:cNvPicPr>
            <a:picLocks noChangeAspect="1"/>
          </p:cNvPicPr>
          <p:nvPr/>
        </p:nvPicPr>
        <p:blipFill rotWithShape="1">
          <a:blip r:embed="rId3">
            <a:extLst>
              <a:ext uri="{28A0092B-C50C-407E-A947-70E740481C1C}">
                <a14:useLocalDpi xmlns:a14="http://schemas.microsoft.com/office/drawing/2010/main" val="0"/>
              </a:ext>
            </a:extLst>
          </a:blip>
          <a:srcRect l="-236" t="62305" r="96059" b="33029"/>
          <a:stretch/>
        </p:blipFill>
        <p:spPr>
          <a:xfrm>
            <a:off x="1590833" y="3534258"/>
            <a:ext cx="613091" cy="380668"/>
          </a:xfrm>
          <a:prstGeom prst="rect">
            <a:avLst/>
          </a:prstGeom>
        </p:spPr>
      </p:pic>
      <p:pic>
        <p:nvPicPr>
          <p:cNvPr id="55" name="Bildobjekt 54">
            <a:extLst>
              <a:ext uri="{FF2B5EF4-FFF2-40B4-BE49-F238E27FC236}">
                <a16:creationId xmlns:a16="http://schemas.microsoft.com/office/drawing/2014/main" id="{587F9F85-26C5-4E4F-88A9-054A2CDB5009}"/>
              </a:ext>
            </a:extLst>
          </p:cNvPr>
          <p:cNvPicPr>
            <a:picLocks noChangeAspect="1"/>
          </p:cNvPicPr>
          <p:nvPr/>
        </p:nvPicPr>
        <p:blipFill rotWithShape="1">
          <a:blip r:embed="rId3">
            <a:extLst>
              <a:ext uri="{28A0092B-C50C-407E-A947-70E740481C1C}">
                <a14:useLocalDpi xmlns:a14="http://schemas.microsoft.com/office/drawing/2010/main" val="0"/>
              </a:ext>
            </a:extLst>
          </a:blip>
          <a:srcRect l="-307" t="70633" r="96130" b="25169"/>
          <a:stretch/>
        </p:blipFill>
        <p:spPr>
          <a:xfrm>
            <a:off x="1570011" y="5396652"/>
            <a:ext cx="613091" cy="342569"/>
          </a:xfrm>
          <a:prstGeom prst="rect">
            <a:avLst/>
          </a:prstGeom>
        </p:spPr>
      </p:pic>
      <p:pic>
        <p:nvPicPr>
          <p:cNvPr id="56" name="Bildobjekt 55">
            <a:extLst>
              <a:ext uri="{FF2B5EF4-FFF2-40B4-BE49-F238E27FC236}">
                <a16:creationId xmlns:a16="http://schemas.microsoft.com/office/drawing/2014/main" id="{9E31EE5D-66B7-4571-93AA-EDB3A581FD19}"/>
              </a:ext>
            </a:extLst>
          </p:cNvPr>
          <p:cNvPicPr>
            <a:picLocks noChangeAspect="1"/>
          </p:cNvPicPr>
          <p:nvPr/>
        </p:nvPicPr>
        <p:blipFill rotWithShape="1">
          <a:blip r:embed="rId3">
            <a:extLst>
              <a:ext uri="{28A0092B-C50C-407E-A947-70E740481C1C}">
                <a14:useLocalDpi xmlns:a14="http://schemas.microsoft.com/office/drawing/2010/main" val="0"/>
              </a:ext>
            </a:extLst>
          </a:blip>
          <a:srcRect l="-309" t="74562" r="96132" b="21240"/>
          <a:stretch/>
        </p:blipFill>
        <p:spPr>
          <a:xfrm>
            <a:off x="4248636" y="4466600"/>
            <a:ext cx="613091" cy="342569"/>
          </a:xfrm>
          <a:prstGeom prst="rect">
            <a:avLst/>
          </a:prstGeom>
        </p:spPr>
      </p:pic>
      <p:pic>
        <p:nvPicPr>
          <p:cNvPr id="57" name="Bildobjekt 56">
            <a:extLst>
              <a:ext uri="{FF2B5EF4-FFF2-40B4-BE49-F238E27FC236}">
                <a16:creationId xmlns:a16="http://schemas.microsoft.com/office/drawing/2014/main" id="{69D07640-A57F-4A9B-9E6C-6847EA57585B}"/>
              </a:ext>
            </a:extLst>
          </p:cNvPr>
          <p:cNvPicPr>
            <a:picLocks noChangeAspect="1"/>
          </p:cNvPicPr>
          <p:nvPr/>
        </p:nvPicPr>
        <p:blipFill rotWithShape="1">
          <a:blip r:embed="rId3">
            <a:extLst>
              <a:ext uri="{28A0092B-C50C-407E-A947-70E740481C1C}">
                <a14:useLocalDpi xmlns:a14="http://schemas.microsoft.com/office/drawing/2010/main" val="0"/>
              </a:ext>
            </a:extLst>
          </a:blip>
          <a:srcRect l="-309" t="74562" r="96132" b="21240"/>
          <a:stretch/>
        </p:blipFill>
        <p:spPr>
          <a:xfrm>
            <a:off x="4227959" y="4338795"/>
            <a:ext cx="613091" cy="342569"/>
          </a:xfrm>
          <a:prstGeom prst="rect">
            <a:avLst/>
          </a:prstGeom>
        </p:spPr>
      </p:pic>
      <p:pic>
        <p:nvPicPr>
          <p:cNvPr id="54" name="Bildobjekt 53">
            <a:extLst>
              <a:ext uri="{FF2B5EF4-FFF2-40B4-BE49-F238E27FC236}">
                <a16:creationId xmlns:a16="http://schemas.microsoft.com/office/drawing/2014/main" id="{C094E92F-A0AA-4A1C-98FB-0A518913DAF8}"/>
              </a:ext>
            </a:extLst>
          </p:cNvPr>
          <p:cNvPicPr>
            <a:picLocks noChangeAspect="1"/>
          </p:cNvPicPr>
          <p:nvPr/>
        </p:nvPicPr>
        <p:blipFill rotWithShape="1">
          <a:blip r:embed="rId3">
            <a:extLst>
              <a:ext uri="{28A0092B-C50C-407E-A947-70E740481C1C}">
                <a14:useLocalDpi xmlns:a14="http://schemas.microsoft.com/office/drawing/2010/main" val="0"/>
              </a:ext>
            </a:extLst>
          </a:blip>
          <a:srcRect l="-350" t="66816" r="96173" b="28986"/>
          <a:stretch/>
        </p:blipFill>
        <p:spPr>
          <a:xfrm>
            <a:off x="4938586" y="2542407"/>
            <a:ext cx="613091" cy="342569"/>
          </a:xfrm>
          <a:prstGeom prst="rect">
            <a:avLst/>
          </a:prstGeom>
        </p:spPr>
      </p:pic>
      <p:sp>
        <p:nvSpPr>
          <p:cNvPr id="15" name="Rektangel 14">
            <a:extLst>
              <a:ext uri="{FF2B5EF4-FFF2-40B4-BE49-F238E27FC236}">
                <a16:creationId xmlns:a16="http://schemas.microsoft.com/office/drawing/2014/main" id="{0C9EF970-373C-452A-90CB-EFD08E5E94E8}"/>
              </a:ext>
            </a:extLst>
          </p:cNvPr>
          <p:cNvSpPr/>
          <p:nvPr/>
        </p:nvSpPr>
        <p:spPr>
          <a:xfrm>
            <a:off x="2675299" y="671833"/>
            <a:ext cx="914400" cy="9144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6">
            <a:extLst>
              <a:ext uri="{FF2B5EF4-FFF2-40B4-BE49-F238E27FC236}">
                <a16:creationId xmlns:a16="http://schemas.microsoft.com/office/drawing/2014/main" id="{3B7658BB-C6C0-40EC-B0EB-6320631AB73B}"/>
              </a:ext>
            </a:extLst>
          </p:cNvPr>
          <p:cNvSpPr>
            <a:spLocks noGrp="1"/>
          </p:cNvSpPr>
          <p:nvPr>
            <p:ph type="title"/>
          </p:nvPr>
        </p:nvSpPr>
        <p:spPr>
          <a:xfrm>
            <a:off x="611647" y="268224"/>
            <a:ext cx="9193834" cy="1389756"/>
          </a:xfrm>
        </p:spPr>
        <p:txBody>
          <a:bodyPr>
            <a:noAutofit/>
          </a:bodyPr>
          <a:lstStyle/>
          <a:p>
            <a:r>
              <a:rPr lang="sv-SE" dirty="0"/>
              <a:t>Byggblocken kan återanvändas i andra verksamhetsstödssystem</a:t>
            </a:r>
          </a:p>
        </p:txBody>
      </p:sp>
      <p:pic>
        <p:nvPicPr>
          <p:cNvPr id="43" name="Bildobjekt 42">
            <a:extLst>
              <a:ext uri="{FF2B5EF4-FFF2-40B4-BE49-F238E27FC236}">
                <a16:creationId xmlns:a16="http://schemas.microsoft.com/office/drawing/2014/main" id="{9BB14BEE-D8B3-4B02-A7CE-7F27B4104E5C}"/>
              </a:ext>
            </a:extLst>
          </p:cNvPr>
          <p:cNvPicPr>
            <a:picLocks noChangeAspect="1"/>
          </p:cNvPicPr>
          <p:nvPr/>
        </p:nvPicPr>
        <p:blipFill rotWithShape="1">
          <a:blip r:embed="rId3">
            <a:extLst>
              <a:ext uri="{28A0092B-C50C-407E-A947-70E740481C1C}">
                <a14:useLocalDpi xmlns:a14="http://schemas.microsoft.com/office/drawing/2010/main" val="0"/>
              </a:ext>
            </a:extLst>
          </a:blip>
          <a:srcRect l="52245" t="69928" r="32360" b="3435"/>
          <a:stretch/>
        </p:blipFill>
        <p:spPr>
          <a:xfrm>
            <a:off x="7966208" y="4181626"/>
            <a:ext cx="1556425" cy="1496486"/>
          </a:xfrm>
          <a:prstGeom prst="rect">
            <a:avLst/>
          </a:prstGeom>
        </p:spPr>
      </p:pic>
      <p:sp>
        <p:nvSpPr>
          <p:cNvPr id="44" name="textruta 43">
            <a:extLst>
              <a:ext uri="{FF2B5EF4-FFF2-40B4-BE49-F238E27FC236}">
                <a16:creationId xmlns:a16="http://schemas.microsoft.com/office/drawing/2014/main" id="{04091943-07B0-438D-B138-17C216E98692}"/>
              </a:ext>
            </a:extLst>
          </p:cNvPr>
          <p:cNvSpPr txBox="1"/>
          <p:nvPr/>
        </p:nvSpPr>
        <p:spPr>
          <a:xfrm>
            <a:off x="484388" y="3883795"/>
            <a:ext cx="2816158" cy="261610"/>
          </a:xfrm>
          <a:prstGeom prst="rect">
            <a:avLst/>
          </a:prstGeom>
          <a:noFill/>
        </p:spPr>
        <p:txBody>
          <a:bodyPr wrap="square">
            <a:spAutoFit/>
          </a:bodyPr>
          <a:lstStyle/>
          <a:p>
            <a:pPr algn="ctr"/>
            <a:r>
              <a:rPr lang="sv-SE" sz="1050" dirty="0">
                <a:solidFill>
                  <a:srgbClr val="452455"/>
                </a:solidFill>
              </a:rPr>
              <a:t>Grundläggande </a:t>
            </a:r>
            <a:r>
              <a:rPr lang="sv-SE" sz="1050" dirty="0" err="1">
                <a:solidFill>
                  <a:srgbClr val="452455"/>
                </a:solidFill>
              </a:rPr>
              <a:t>geodata</a:t>
            </a:r>
            <a:endParaRPr lang="sv-SE" sz="1050" dirty="0">
              <a:solidFill>
                <a:srgbClr val="452455"/>
              </a:solidFill>
            </a:endParaRPr>
          </a:p>
        </p:txBody>
      </p:sp>
      <p:sp>
        <p:nvSpPr>
          <p:cNvPr id="46" name="textruta 45">
            <a:extLst>
              <a:ext uri="{FF2B5EF4-FFF2-40B4-BE49-F238E27FC236}">
                <a16:creationId xmlns:a16="http://schemas.microsoft.com/office/drawing/2014/main" id="{A7EBF15A-DF05-4D5F-937C-24BADC72395C}"/>
              </a:ext>
            </a:extLst>
          </p:cNvPr>
          <p:cNvSpPr txBox="1"/>
          <p:nvPr/>
        </p:nvSpPr>
        <p:spPr>
          <a:xfrm>
            <a:off x="495828" y="6191072"/>
            <a:ext cx="2816158" cy="261610"/>
          </a:xfrm>
          <a:prstGeom prst="rect">
            <a:avLst/>
          </a:prstGeom>
          <a:solidFill>
            <a:schemeClr val="bg1"/>
          </a:solidFill>
        </p:spPr>
        <p:txBody>
          <a:bodyPr wrap="square">
            <a:spAutoFit/>
          </a:bodyPr>
          <a:lstStyle/>
          <a:p>
            <a:pPr algn="ctr"/>
            <a:r>
              <a:rPr lang="sv-SE" sz="1050" dirty="0">
                <a:solidFill>
                  <a:srgbClr val="452455"/>
                </a:solidFill>
              </a:rPr>
              <a:t>Analys-/simulationsverktyg</a:t>
            </a:r>
          </a:p>
        </p:txBody>
      </p:sp>
      <p:sp>
        <p:nvSpPr>
          <p:cNvPr id="48" name="textruta 47">
            <a:extLst>
              <a:ext uri="{FF2B5EF4-FFF2-40B4-BE49-F238E27FC236}">
                <a16:creationId xmlns:a16="http://schemas.microsoft.com/office/drawing/2014/main" id="{19126431-449D-400B-AFFA-47FDCD28DCFC}"/>
              </a:ext>
            </a:extLst>
          </p:cNvPr>
          <p:cNvSpPr txBox="1"/>
          <p:nvPr/>
        </p:nvSpPr>
        <p:spPr>
          <a:xfrm>
            <a:off x="2675299" y="6184024"/>
            <a:ext cx="2663703" cy="415498"/>
          </a:xfrm>
          <a:prstGeom prst="rect">
            <a:avLst/>
          </a:prstGeom>
          <a:noFill/>
        </p:spPr>
        <p:txBody>
          <a:bodyPr wrap="square">
            <a:spAutoFit/>
          </a:bodyPr>
          <a:lstStyle/>
          <a:p>
            <a:pPr lvl="2" algn="ctr"/>
            <a:r>
              <a:rPr lang="sv-SE" sz="1050" dirty="0">
                <a:solidFill>
                  <a:srgbClr val="452455"/>
                </a:solidFill>
              </a:rPr>
              <a:t>Applikationer för att se och interagera med data</a:t>
            </a:r>
          </a:p>
        </p:txBody>
      </p:sp>
      <p:grpSp>
        <p:nvGrpSpPr>
          <p:cNvPr id="59" name="Grupp 58">
            <a:extLst>
              <a:ext uri="{FF2B5EF4-FFF2-40B4-BE49-F238E27FC236}">
                <a16:creationId xmlns:a16="http://schemas.microsoft.com/office/drawing/2014/main" id="{DF7A8178-F4D8-4F83-8586-74D4635FE042}"/>
              </a:ext>
            </a:extLst>
          </p:cNvPr>
          <p:cNvGrpSpPr/>
          <p:nvPr/>
        </p:nvGrpSpPr>
        <p:grpSpPr>
          <a:xfrm>
            <a:off x="8289834" y="2546966"/>
            <a:ext cx="1263495" cy="1367111"/>
            <a:chOff x="8289834" y="2546966"/>
            <a:chExt cx="1263495" cy="1367111"/>
          </a:xfrm>
        </p:grpSpPr>
        <p:pic>
          <p:nvPicPr>
            <p:cNvPr id="51" name="Bildobjekt 50">
              <a:extLst>
                <a:ext uri="{FF2B5EF4-FFF2-40B4-BE49-F238E27FC236}">
                  <a16:creationId xmlns:a16="http://schemas.microsoft.com/office/drawing/2014/main" id="{47CB4989-E06D-4C2E-BC1C-9E7D98A065C4}"/>
                </a:ext>
              </a:extLst>
            </p:cNvPr>
            <p:cNvPicPr>
              <a:picLocks noChangeAspect="1"/>
            </p:cNvPicPr>
            <p:nvPr/>
          </p:nvPicPr>
          <p:blipFill rotWithShape="1">
            <a:blip r:embed="rId3">
              <a:extLst>
                <a:ext uri="{28A0092B-C50C-407E-A947-70E740481C1C}">
                  <a14:useLocalDpi xmlns:a14="http://schemas.microsoft.com/office/drawing/2010/main" val="0"/>
                </a:ext>
              </a:extLst>
            </a:blip>
            <a:srcRect l="42328" t="58569" r="50582" b="24345"/>
            <a:stretch/>
          </p:blipFill>
          <p:spPr>
            <a:xfrm>
              <a:off x="8339889" y="2546966"/>
              <a:ext cx="687245" cy="920276"/>
            </a:xfrm>
            <a:prstGeom prst="rect">
              <a:avLst/>
            </a:prstGeom>
          </p:spPr>
        </p:pic>
        <p:pic>
          <p:nvPicPr>
            <p:cNvPr id="49" name="Bildobjekt 48">
              <a:extLst>
                <a:ext uri="{FF2B5EF4-FFF2-40B4-BE49-F238E27FC236}">
                  <a16:creationId xmlns:a16="http://schemas.microsoft.com/office/drawing/2014/main" id="{DCCDB5A1-E330-40F2-9814-3632DFE41A0B}"/>
                </a:ext>
              </a:extLst>
            </p:cNvPr>
            <p:cNvPicPr>
              <a:picLocks noChangeAspect="1"/>
            </p:cNvPicPr>
            <p:nvPr/>
          </p:nvPicPr>
          <p:blipFill rotWithShape="1">
            <a:blip r:embed="rId3">
              <a:extLst>
                <a:ext uri="{28A0092B-C50C-407E-A947-70E740481C1C}">
                  <a14:useLocalDpi xmlns:a14="http://schemas.microsoft.com/office/drawing/2010/main" val="0"/>
                </a:ext>
              </a:extLst>
            </a:blip>
            <a:srcRect l="42328" t="58569" r="50582" b="24345"/>
            <a:stretch/>
          </p:blipFill>
          <p:spPr>
            <a:xfrm>
              <a:off x="8289834" y="2993801"/>
              <a:ext cx="687245" cy="920276"/>
            </a:xfrm>
            <a:prstGeom prst="rect">
              <a:avLst/>
            </a:prstGeom>
          </p:spPr>
        </p:pic>
        <p:pic>
          <p:nvPicPr>
            <p:cNvPr id="50" name="Bildobjekt 49">
              <a:extLst>
                <a:ext uri="{FF2B5EF4-FFF2-40B4-BE49-F238E27FC236}">
                  <a16:creationId xmlns:a16="http://schemas.microsoft.com/office/drawing/2014/main" id="{99322EA8-0768-4510-BFC2-6BEB53E37C10}"/>
                </a:ext>
              </a:extLst>
            </p:cNvPr>
            <p:cNvPicPr>
              <a:picLocks noChangeAspect="1"/>
            </p:cNvPicPr>
            <p:nvPr/>
          </p:nvPicPr>
          <p:blipFill rotWithShape="1">
            <a:blip r:embed="rId3">
              <a:extLst>
                <a:ext uri="{28A0092B-C50C-407E-A947-70E740481C1C}">
                  <a14:useLocalDpi xmlns:a14="http://schemas.microsoft.com/office/drawing/2010/main" val="0"/>
                </a:ext>
              </a:extLst>
            </a:blip>
            <a:srcRect l="42328" t="58569" r="50582" b="24345"/>
            <a:stretch/>
          </p:blipFill>
          <p:spPr>
            <a:xfrm>
              <a:off x="8866084" y="2776235"/>
              <a:ext cx="687245" cy="920276"/>
            </a:xfrm>
            <a:prstGeom prst="rect">
              <a:avLst/>
            </a:prstGeom>
          </p:spPr>
        </p:pic>
      </p:grpSp>
      <p:sp>
        <p:nvSpPr>
          <p:cNvPr id="61" name="textruta 60">
            <a:extLst>
              <a:ext uri="{FF2B5EF4-FFF2-40B4-BE49-F238E27FC236}">
                <a16:creationId xmlns:a16="http://schemas.microsoft.com/office/drawing/2014/main" id="{80542FCF-9CD3-4230-9AC9-F63EFDC18778}"/>
              </a:ext>
            </a:extLst>
          </p:cNvPr>
          <p:cNvSpPr txBox="1"/>
          <p:nvPr/>
        </p:nvSpPr>
        <p:spPr>
          <a:xfrm>
            <a:off x="7336341" y="3879241"/>
            <a:ext cx="2816158" cy="261610"/>
          </a:xfrm>
          <a:prstGeom prst="rect">
            <a:avLst/>
          </a:prstGeom>
          <a:noFill/>
        </p:spPr>
        <p:txBody>
          <a:bodyPr wrap="square">
            <a:spAutoFit/>
          </a:bodyPr>
          <a:lstStyle/>
          <a:p>
            <a:pPr algn="ctr"/>
            <a:r>
              <a:rPr lang="sv-SE" sz="1050" dirty="0">
                <a:solidFill>
                  <a:srgbClr val="452455"/>
                </a:solidFill>
              </a:rPr>
              <a:t>Enkla tvillingar / verksamhetssystem</a:t>
            </a:r>
          </a:p>
        </p:txBody>
      </p:sp>
      <p:grpSp>
        <p:nvGrpSpPr>
          <p:cNvPr id="6" name="Grupp 5">
            <a:extLst>
              <a:ext uri="{FF2B5EF4-FFF2-40B4-BE49-F238E27FC236}">
                <a16:creationId xmlns:a16="http://schemas.microsoft.com/office/drawing/2014/main" id="{AFA47492-E14B-406B-AD9E-94973490E654}"/>
              </a:ext>
            </a:extLst>
          </p:cNvPr>
          <p:cNvGrpSpPr/>
          <p:nvPr/>
        </p:nvGrpSpPr>
        <p:grpSpPr>
          <a:xfrm>
            <a:off x="3130462" y="1874549"/>
            <a:ext cx="2371160" cy="2102377"/>
            <a:chOff x="3425159" y="2482827"/>
            <a:chExt cx="2371160" cy="2102377"/>
          </a:xfrm>
        </p:grpSpPr>
        <p:pic>
          <p:nvPicPr>
            <p:cNvPr id="12" name="Bildobjekt 11">
              <a:extLst>
                <a:ext uri="{FF2B5EF4-FFF2-40B4-BE49-F238E27FC236}">
                  <a16:creationId xmlns:a16="http://schemas.microsoft.com/office/drawing/2014/main" id="{C68C4CDC-47D6-4C0E-9468-633AE11F1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5159" y="2482827"/>
              <a:ext cx="2371160" cy="2089462"/>
            </a:xfrm>
            <a:prstGeom prst="rect">
              <a:avLst/>
            </a:prstGeom>
          </p:spPr>
        </p:pic>
        <p:sp>
          <p:nvSpPr>
            <p:cNvPr id="13" name="Rektangel 20">
              <a:extLst>
                <a:ext uri="{FF2B5EF4-FFF2-40B4-BE49-F238E27FC236}">
                  <a16:creationId xmlns:a16="http://schemas.microsoft.com/office/drawing/2014/main" id="{B48A4D55-6731-447F-B46E-AB2DE124704F}"/>
                </a:ext>
              </a:extLst>
            </p:cNvPr>
            <p:cNvSpPr/>
            <p:nvPr/>
          </p:nvSpPr>
          <p:spPr>
            <a:xfrm>
              <a:off x="4627795" y="3429000"/>
              <a:ext cx="1159958" cy="1150705"/>
            </a:xfrm>
            <a:custGeom>
              <a:avLst/>
              <a:gdLst>
                <a:gd name="connsiteX0" fmla="*/ 0 w 2796012"/>
                <a:gd name="connsiteY0" fmla="*/ 0 h 3983524"/>
                <a:gd name="connsiteX1" fmla="*/ 2796012 w 2796012"/>
                <a:gd name="connsiteY1" fmla="*/ 0 h 3983524"/>
                <a:gd name="connsiteX2" fmla="*/ 2796012 w 2796012"/>
                <a:gd name="connsiteY2" fmla="*/ 3983524 h 3983524"/>
                <a:gd name="connsiteX3" fmla="*/ 0 w 2796012"/>
                <a:gd name="connsiteY3" fmla="*/ 3983524 h 3983524"/>
                <a:gd name="connsiteX4" fmla="*/ 0 w 2796012"/>
                <a:gd name="connsiteY4" fmla="*/ 0 h 3983524"/>
                <a:gd name="connsiteX0" fmla="*/ 0 w 2805065"/>
                <a:gd name="connsiteY0" fmla="*/ 615635 h 3983524"/>
                <a:gd name="connsiteX1" fmla="*/ 2805065 w 2805065"/>
                <a:gd name="connsiteY1" fmla="*/ 0 h 3983524"/>
                <a:gd name="connsiteX2" fmla="*/ 2805065 w 2805065"/>
                <a:gd name="connsiteY2" fmla="*/ 3983524 h 3983524"/>
                <a:gd name="connsiteX3" fmla="*/ 9053 w 2805065"/>
                <a:gd name="connsiteY3" fmla="*/ 3983524 h 3983524"/>
                <a:gd name="connsiteX4" fmla="*/ 0 w 2805065"/>
                <a:gd name="connsiteY4" fmla="*/ 615635 h 3983524"/>
                <a:gd name="connsiteX0" fmla="*/ 0 w 2805065"/>
                <a:gd name="connsiteY0" fmla="*/ 362138 h 3730027"/>
                <a:gd name="connsiteX1" fmla="*/ 1809184 w 2805065"/>
                <a:gd name="connsiteY1" fmla="*/ 0 h 3730027"/>
                <a:gd name="connsiteX2" fmla="*/ 2805065 w 2805065"/>
                <a:gd name="connsiteY2" fmla="*/ 3730027 h 3730027"/>
                <a:gd name="connsiteX3" fmla="*/ 9053 w 2805065"/>
                <a:gd name="connsiteY3" fmla="*/ 3730027 h 3730027"/>
                <a:gd name="connsiteX4" fmla="*/ 0 w 2805065"/>
                <a:gd name="connsiteY4" fmla="*/ 362138 h 3730027"/>
                <a:gd name="connsiteX0" fmla="*/ 0 w 1917826"/>
                <a:gd name="connsiteY0" fmla="*/ 362138 h 3730027"/>
                <a:gd name="connsiteX1" fmla="*/ 1809184 w 1917826"/>
                <a:gd name="connsiteY1" fmla="*/ 0 h 3730027"/>
                <a:gd name="connsiteX2" fmla="*/ 1917826 w 1917826"/>
                <a:gd name="connsiteY2" fmla="*/ 2879001 h 3730027"/>
                <a:gd name="connsiteX3" fmla="*/ 9053 w 1917826"/>
                <a:gd name="connsiteY3" fmla="*/ 3730027 h 3730027"/>
                <a:gd name="connsiteX4" fmla="*/ 0 w 1917826"/>
                <a:gd name="connsiteY4" fmla="*/ 362138 h 3730027"/>
                <a:gd name="connsiteX0" fmla="*/ 0 w 1917826"/>
                <a:gd name="connsiteY0" fmla="*/ 398352 h 3766241"/>
                <a:gd name="connsiteX1" fmla="*/ 1863504 w 1917826"/>
                <a:gd name="connsiteY1" fmla="*/ 0 h 3766241"/>
                <a:gd name="connsiteX2" fmla="*/ 1917826 w 1917826"/>
                <a:gd name="connsiteY2" fmla="*/ 2915215 h 3766241"/>
                <a:gd name="connsiteX3" fmla="*/ 9053 w 1917826"/>
                <a:gd name="connsiteY3" fmla="*/ 3766241 h 3766241"/>
                <a:gd name="connsiteX4" fmla="*/ 0 w 1917826"/>
                <a:gd name="connsiteY4" fmla="*/ 398352 h 3766241"/>
                <a:gd name="connsiteX0" fmla="*/ 0 w 1917826"/>
                <a:gd name="connsiteY0" fmla="*/ 407398 h 3775287"/>
                <a:gd name="connsiteX1" fmla="*/ 1890755 w 1917826"/>
                <a:gd name="connsiteY1" fmla="*/ 0 h 3775287"/>
                <a:gd name="connsiteX2" fmla="*/ 1917826 w 1917826"/>
                <a:gd name="connsiteY2" fmla="*/ 2924261 h 3775287"/>
                <a:gd name="connsiteX3" fmla="*/ 9053 w 1917826"/>
                <a:gd name="connsiteY3" fmla="*/ 3775287 h 3775287"/>
                <a:gd name="connsiteX4" fmla="*/ 0 w 1917826"/>
                <a:gd name="connsiteY4" fmla="*/ 407398 h 3775287"/>
                <a:gd name="connsiteX0" fmla="*/ 0 w 1917826"/>
                <a:gd name="connsiteY0" fmla="*/ 1067496 h 3775287"/>
                <a:gd name="connsiteX1" fmla="*/ 1890755 w 1917826"/>
                <a:gd name="connsiteY1" fmla="*/ 0 h 3775287"/>
                <a:gd name="connsiteX2" fmla="*/ 1917826 w 1917826"/>
                <a:gd name="connsiteY2" fmla="*/ 2924261 h 3775287"/>
                <a:gd name="connsiteX3" fmla="*/ 9053 w 1917826"/>
                <a:gd name="connsiteY3" fmla="*/ 3775287 h 3775287"/>
                <a:gd name="connsiteX4" fmla="*/ 0 w 1917826"/>
                <a:gd name="connsiteY4" fmla="*/ 1067496 h 3775287"/>
                <a:gd name="connsiteX0" fmla="*/ 0 w 1924161"/>
                <a:gd name="connsiteY0" fmla="*/ 1067496 h 3775287"/>
                <a:gd name="connsiteX1" fmla="*/ 1890755 w 1924161"/>
                <a:gd name="connsiteY1" fmla="*/ 0 h 3775287"/>
                <a:gd name="connsiteX2" fmla="*/ 1924161 w 1924161"/>
                <a:gd name="connsiteY2" fmla="*/ 2195571 h 3775287"/>
                <a:gd name="connsiteX3" fmla="*/ 9053 w 1924161"/>
                <a:gd name="connsiteY3" fmla="*/ 3775287 h 3775287"/>
                <a:gd name="connsiteX4" fmla="*/ 0 w 1924161"/>
                <a:gd name="connsiteY4" fmla="*/ 1067496 h 3775287"/>
                <a:gd name="connsiteX0" fmla="*/ 0 w 2469141"/>
                <a:gd name="connsiteY0" fmla="*/ 1388978 h 3775287"/>
                <a:gd name="connsiteX1" fmla="*/ 2435735 w 2469141"/>
                <a:gd name="connsiteY1" fmla="*/ 0 h 3775287"/>
                <a:gd name="connsiteX2" fmla="*/ 2469141 w 2469141"/>
                <a:gd name="connsiteY2" fmla="*/ 2195571 h 3775287"/>
                <a:gd name="connsiteX3" fmla="*/ 554033 w 2469141"/>
                <a:gd name="connsiteY3" fmla="*/ 3775287 h 3775287"/>
                <a:gd name="connsiteX4" fmla="*/ 0 w 2469141"/>
                <a:gd name="connsiteY4" fmla="*/ 1388978 h 3775287"/>
                <a:gd name="connsiteX0" fmla="*/ 0 w 2469141"/>
                <a:gd name="connsiteY0" fmla="*/ 1388978 h 4086052"/>
                <a:gd name="connsiteX1" fmla="*/ 2435735 w 2469141"/>
                <a:gd name="connsiteY1" fmla="*/ 0 h 4086052"/>
                <a:gd name="connsiteX2" fmla="*/ 2469141 w 2469141"/>
                <a:gd name="connsiteY2" fmla="*/ 2195571 h 4086052"/>
                <a:gd name="connsiteX3" fmla="*/ 2715 w 2469141"/>
                <a:gd name="connsiteY3" fmla="*/ 4086052 h 4086052"/>
                <a:gd name="connsiteX4" fmla="*/ 0 w 2469141"/>
                <a:gd name="connsiteY4" fmla="*/ 1388978 h 4086052"/>
                <a:gd name="connsiteX0" fmla="*/ 0 w 2435735"/>
                <a:gd name="connsiteY0" fmla="*/ 1388978 h 4086052"/>
                <a:gd name="connsiteX1" fmla="*/ 2435735 w 2435735"/>
                <a:gd name="connsiteY1" fmla="*/ 0 h 4086052"/>
                <a:gd name="connsiteX2" fmla="*/ 2431119 w 2435735"/>
                <a:gd name="connsiteY2" fmla="*/ 2292018 h 4086052"/>
                <a:gd name="connsiteX3" fmla="*/ 2715 w 2435735"/>
                <a:gd name="connsiteY3" fmla="*/ 4086052 h 4086052"/>
                <a:gd name="connsiteX4" fmla="*/ 0 w 2435735"/>
                <a:gd name="connsiteY4" fmla="*/ 1388978 h 4086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735" h="4086052">
                  <a:moveTo>
                    <a:pt x="0" y="1388978"/>
                  </a:moveTo>
                  <a:lnTo>
                    <a:pt x="2435735" y="0"/>
                  </a:lnTo>
                  <a:cubicBezTo>
                    <a:pt x="2434196" y="764006"/>
                    <a:pt x="2432658" y="1528012"/>
                    <a:pt x="2431119" y="2292018"/>
                  </a:cubicBezTo>
                  <a:lnTo>
                    <a:pt x="2715" y="4086052"/>
                  </a:lnTo>
                  <a:cubicBezTo>
                    <a:pt x="-303" y="2963422"/>
                    <a:pt x="3018" y="2511608"/>
                    <a:pt x="0" y="1388978"/>
                  </a:cubicBezTo>
                  <a:close/>
                </a:path>
              </a:pathLst>
            </a:custGeom>
            <a:solidFill>
              <a:schemeClr val="bg1">
                <a:alpha val="86000"/>
              </a:schemeClr>
            </a:solidFill>
            <a:ln>
              <a:noFill/>
            </a:ln>
            <a:scene3d>
              <a:camera prst="perspectiveContrastingRightFacing" fov="0">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3">
              <a:extLst>
                <a:ext uri="{FF2B5EF4-FFF2-40B4-BE49-F238E27FC236}">
                  <a16:creationId xmlns:a16="http://schemas.microsoft.com/office/drawing/2014/main" id="{CEAD0931-6C86-4E0A-B303-F4BE327FA6A4}"/>
                </a:ext>
              </a:extLst>
            </p:cNvPr>
            <p:cNvSpPr/>
            <p:nvPr/>
          </p:nvSpPr>
          <p:spPr>
            <a:xfrm>
              <a:off x="3467419" y="2737727"/>
              <a:ext cx="1165154" cy="1847477"/>
            </a:xfrm>
            <a:custGeom>
              <a:avLst/>
              <a:gdLst>
                <a:gd name="connsiteX0" fmla="*/ 0 w 1158844"/>
                <a:gd name="connsiteY0" fmla="*/ 0 h 1593409"/>
                <a:gd name="connsiteX1" fmla="*/ 1158844 w 1158844"/>
                <a:gd name="connsiteY1" fmla="*/ 0 h 1593409"/>
                <a:gd name="connsiteX2" fmla="*/ 1158844 w 1158844"/>
                <a:gd name="connsiteY2" fmla="*/ 1593409 h 1593409"/>
                <a:gd name="connsiteX3" fmla="*/ 0 w 1158844"/>
                <a:gd name="connsiteY3" fmla="*/ 1593409 h 1593409"/>
                <a:gd name="connsiteX4" fmla="*/ 0 w 1158844"/>
                <a:gd name="connsiteY4" fmla="*/ 0 h 1593409"/>
                <a:gd name="connsiteX0" fmla="*/ 0 w 1158844"/>
                <a:gd name="connsiteY0" fmla="*/ 0 h 1593409"/>
                <a:gd name="connsiteX1" fmla="*/ 1158844 w 1158844"/>
                <a:gd name="connsiteY1" fmla="*/ 0 h 1593409"/>
                <a:gd name="connsiteX2" fmla="*/ 1158844 w 1158844"/>
                <a:gd name="connsiteY2" fmla="*/ 1593409 h 1593409"/>
                <a:gd name="connsiteX3" fmla="*/ 688064 w 1158844"/>
                <a:gd name="connsiteY3" fmla="*/ 841972 h 1593409"/>
                <a:gd name="connsiteX4" fmla="*/ 0 w 1158844"/>
                <a:gd name="connsiteY4" fmla="*/ 0 h 1593409"/>
                <a:gd name="connsiteX0" fmla="*/ 0 w 1421394"/>
                <a:gd name="connsiteY0" fmla="*/ 579422 h 1593409"/>
                <a:gd name="connsiteX1" fmla="*/ 1421394 w 1421394"/>
                <a:gd name="connsiteY1" fmla="*/ 0 h 1593409"/>
                <a:gd name="connsiteX2" fmla="*/ 1421394 w 1421394"/>
                <a:gd name="connsiteY2" fmla="*/ 1593409 h 1593409"/>
                <a:gd name="connsiteX3" fmla="*/ 950614 w 1421394"/>
                <a:gd name="connsiteY3" fmla="*/ 841972 h 1593409"/>
                <a:gd name="connsiteX4" fmla="*/ 0 w 1421394"/>
                <a:gd name="connsiteY4" fmla="*/ 579422 h 1593409"/>
                <a:gd name="connsiteX0" fmla="*/ 0 w 1439501"/>
                <a:gd name="connsiteY0" fmla="*/ 289711 h 1303698"/>
                <a:gd name="connsiteX1" fmla="*/ 1439501 w 1439501"/>
                <a:gd name="connsiteY1" fmla="*/ 0 h 1303698"/>
                <a:gd name="connsiteX2" fmla="*/ 1421394 w 1439501"/>
                <a:gd name="connsiteY2" fmla="*/ 1303698 h 1303698"/>
                <a:gd name="connsiteX3" fmla="*/ 950614 w 1439501"/>
                <a:gd name="connsiteY3" fmla="*/ 552261 h 1303698"/>
                <a:gd name="connsiteX4" fmla="*/ 0 w 1439501"/>
                <a:gd name="connsiteY4" fmla="*/ 289711 h 1303698"/>
                <a:gd name="connsiteX0" fmla="*/ 0 w 2381061"/>
                <a:gd name="connsiteY0" fmla="*/ 289711 h 552261"/>
                <a:gd name="connsiteX1" fmla="*/ 1439501 w 2381061"/>
                <a:gd name="connsiteY1" fmla="*/ 0 h 552261"/>
                <a:gd name="connsiteX2" fmla="*/ 2381061 w 2381061"/>
                <a:gd name="connsiteY2" fmla="*/ 235389 h 552261"/>
                <a:gd name="connsiteX3" fmla="*/ 950614 w 2381061"/>
                <a:gd name="connsiteY3" fmla="*/ 552261 h 552261"/>
                <a:gd name="connsiteX4" fmla="*/ 0 w 2381061"/>
                <a:gd name="connsiteY4" fmla="*/ 289711 h 552261"/>
                <a:gd name="connsiteX0" fmla="*/ 0 w 2418768"/>
                <a:gd name="connsiteY0" fmla="*/ 299138 h 552261"/>
                <a:gd name="connsiteX1" fmla="*/ 1477208 w 2418768"/>
                <a:gd name="connsiteY1" fmla="*/ 0 h 552261"/>
                <a:gd name="connsiteX2" fmla="*/ 2418768 w 2418768"/>
                <a:gd name="connsiteY2" fmla="*/ 235389 h 552261"/>
                <a:gd name="connsiteX3" fmla="*/ 988321 w 2418768"/>
                <a:gd name="connsiteY3" fmla="*/ 552261 h 552261"/>
                <a:gd name="connsiteX4" fmla="*/ 0 w 2418768"/>
                <a:gd name="connsiteY4" fmla="*/ 299138 h 552261"/>
                <a:gd name="connsiteX0" fmla="*/ 0 w 2418768"/>
                <a:gd name="connsiteY0" fmla="*/ 299138 h 536550"/>
                <a:gd name="connsiteX1" fmla="*/ 1477208 w 2418768"/>
                <a:gd name="connsiteY1" fmla="*/ 0 h 536550"/>
                <a:gd name="connsiteX2" fmla="*/ 2418768 w 2418768"/>
                <a:gd name="connsiteY2" fmla="*/ 235389 h 536550"/>
                <a:gd name="connsiteX3" fmla="*/ 997748 w 2418768"/>
                <a:gd name="connsiteY3" fmla="*/ 536550 h 536550"/>
                <a:gd name="connsiteX4" fmla="*/ 0 w 2418768"/>
                <a:gd name="connsiteY4" fmla="*/ 299138 h 536550"/>
                <a:gd name="connsiteX0" fmla="*/ 0 w 2418768"/>
                <a:gd name="connsiteY0" fmla="*/ 302280 h 539692"/>
                <a:gd name="connsiteX1" fmla="*/ 1404936 w 2418768"/>
                <a:gd name="connsiteY1" fmla="*/ 0 h 539692"/>
                <a:gd name="connsiteX2" fmla="*/ 2418768 w 2418768"/>
                <a:gd name="connsiteY2" fmla="*/ 238531 h 539692"/>
                <a:gd name="connsiteX3" fmla="*/ 997748 w 2418768"/>
                <a:gd name="connsiteY3" fmla="*/ 539692 h 539692"/>
                <a:gd name="connsiteX4" fmla="*/ 0 w 2418768"/>
                <a:gd name="connsiteY4" fmla="*/ 302280 h 539692"/>
                <a:gd name="connsiteX0" fmla="*/ 0 w 2459618"/>
                <a:gd name="connsiteY0" fmla="*/ 311706 h 539692"/>
                <a:gd name="connsiteX1" fmla="*/ 1445786 w 2459618"/>
                <a:gd name="connsiteY1" fmla="*/ 0 h 539692"/>
                <a:gd name="connsiteX2" fmla="*/ 2459618 w 2459618"/>
                <a:gd name="connsiteY2" fmla="*/ 238531 h 539692"/>
                <a:gd name="connsiteX3" fmla="*/ 1038598 w 2459618"/>
                <a:gd name="connsiteY3" fmla="*/ 539692 h 539692"/>
                <a:gd name="connsiteX4" fmla="*/ 0 w 2459618"/>
                <a:gd name="connsiteY4" fmla="*/ 311706 h 539692"/>
                <a:gd name="connsiteX0" fmla="*/ 0 w 2683354"/>
                <a:gd name="connsiteY0" fmla="*/ 311706 h 938923"/>
                <a:gd name="connsiteX1" fmla="*/ 1445786 w 2683354"/>
                <a:gd name="connsiteY1" fmla="*/ 0 h 938923"/>
                <a:gd name="connsiteX2" fmla="*/ 2683354 w 2683354"/>
                <a:gd name="connsiteY2" fmla="*/ 938923 h 938923"/>
                <a:gd name="connsiteX3" fmla="*/ 1038598 w 2683354"/>
                <a:gd name="connsiteY3" fmla="*/ 539692 h 938923"/>
                <a:gd name="connsiteX4" fmla="*/ 0 w 2683354"/>
                <a:gd name="connsiteY4" fmla="*/ 311706 h 938923"/>
                <a:gd name="connsiteX0" fmla="*/ 0 w 2683354"/>
                <a:gd name="connsiteY0" fmla="*/ 311706 h 2514407"/>
                <a:gd name="connsiteX1" fmla="*/ 1445786 w 2683354"/>
                <a:gd name="connsiteY1" fmla="*/ 0 h 2514407"/>
                <a:gd name="connsiteX2" fmla="*/ 2683354 w 2683354"/>
                <a:gd name="connsiteY2" fmla="*/ 938923 h 2514407"/>
                <a:gd name="connsiteX3" fmla="*/ 2682573 w 2683354"/>
                <a:gd name="connsiteY3" fmla="*/ 2514407 h 2514407"/>
                <a:gd name="connsiteX4" fmla="*/ 0 w 2683354"/>
                <a:gd name="connsiteY4" fmla="*/ 311706 h 2514407"/>
                <a:gd name="connsiteX0" fmla="*/ 0 w 2381796"/>
                <a:gd name="connsiteY0" fmla="*/ 1420659 h 2514407"/>
                <a:gd name="connsiteX1" fmla="*/ 1144228 w 2381796"/>
                <a:gd name="connsiteY1" fmla="*/ 0 h 2514407"/>
                <a:gd name="connsiteX2" fmla="*/ 2381796 w 2381796"/>
                <a:gd name="connsiteY2" fmla="*/ 938923 h 2514407"/>
                <a:gd name="connsiteX3" fmla="*/ 2381015 w 2381796"/>
                <a:gd name="connsiteY3" fmla="*/ 2514407 h 2514407"/>
                <a:gd name="connsiteX4" fmla="*/ 0 w 2381796"/>
                <a:gd name="connsiteY4" fmla="*/ 1420659 h 2514407"/>
                <a:gd name="connsiteX0" fmla="*/ 0 w 2381796"/>
                <a:gd name="connsiteY0" fmla="*/ 1342838 h 2436586"/>
                <a:gd name="connsiteX1" fmla="*/ 35275 w 2381796"/>
                <a:gd name="connsiteY1" fmla="*/ 0 h 2436586"/>
                <a:gd name="connsiteX2" fmla="*/ 2381796 w 2381796"/>
                <a:gd name="connsiteY2" fmla="*/ 861102 h 2436586"/>
                <a:gd name="connsiteX3" fmla="*/ 2381015 w 2381796"/>
                <a:gd name="connsiteY3" fmla="*/ 2436586 h 2436586"/>
                <a:gd name="connsiteX4" fmla="*/ 0 w 2381796"/>
                <a:gd name="connsiteY4" fmla="*/ 1342838 h 2436586"/>
                <a:gd name="connsiteX0" fmla="*/ 0 w 2413343"/>
                <a:gd name="connsiteY0" fmla="*/ 2409017 h 3502765"/>
                <a:gd name="connsiteX1" fmla="*/ 35275 w 2413343"/>
                <a:gd name="connsiteY1" fmla="*/ 1066179 h 3502765"/>
                <a:gd name="connsiteX2" fmla="*/ 2413343 w 2413343"/>
                <a:gd name="connsiteY2" fmla="*/ 34519 h 3502765"/>
                <a:gd name="connsiteX3" fmla="*/ 2381015 w 2413343"/>
                <a:gd name="connsiteY3" fmla="*/ 3502765 h 3502765"/>
                <a:gd name="connsiteX4" fmla="*/ 0 w 2413343"/>
                <a:gd name="connsiteY4" fmla="*/ 2409017 h 3502765"/>
                <a:gd name="connsiteX0" fmla="*/ 0 w 2413343"/>
                <a:gd name="connsiteY0" fmla="*/ 2772924 h 3866672"/>
                <a:gd name="connsiteX1" fmla="*/ 708256 w 2413343"/>
                <a:gd name="connsiteY1" fmla="*/ 0 h 3866672"/>
                <a:gd name="connsiteX2" fmla="*/ 2413343 w 2413343"/>
                <a:gd name="connsiteY2" fmla="*/ 398426 h 3866672"/>
                <a:gd name="connsiteX3" fmla="*/ 2381015 w 2413343"/>
                <a:gd name="connsiteY3" fmla="*/ 3866672 h 3866672"/>
                <a:gd name="connsiteX4" fmla="*/ 0 w 2413343"/>
                <a:gd name="connsiteY4" fmla="*/ 2772924 h 3866672"/>
                <a:gd name="connsiteX0" fmla="*/ 0 w 2413343"/>
                <a:gd name="connsiteY0" fmla="*/ 2772924 h 3866672"/>
                <a:gd name="connsiteX1" fmla="*/ 708256 w 2413343"/>
                <a:gd name="connsiteY1" fmla="*/ 0 h 3866672"/>
                <a:gd name="connsiteX2" fmla="*/ 2413343 w 2413343"/>
                <a:gd name="connsiteY2" fmla="*/ 398426 h 3866672"/>
                <a:gd name="connsiteX3" fmla="*/ 2381015 w 2413343"/>
                <a:gd name="connsiteY3" fmla="*/ 3866672 h 3866672"/>
                <a:gd name="connsiteX4" fmla="*/ 0 w 2413343"/>
                <a:gd name="connsiteY4" fmla="*/ 2772924 h 3866672"/>
                <a:gd name="connsiteX0" fmla="*/ 0 w 2413343"/>
                <a:gd name="connsiteY0" fmla="*/ 2772924 h 3866672"/>
                <a:gd name="connsiteX1" fmla="*/ 708256 w 2413343"/>
                <a:gd name="connsiteY1" fmla="*/ 0 h 3866672"/>
                <a:gd name="connsiteX2" fmla="*/ 2413343 w 2413343"/>
                <a:gd name="connsiteY2" fmla="*/ 398426 h 3866672"/>
                <a:gd name="connsiteX3" fmla="*/ 2381015 w 2413343"/>
                <a:gd name="connsiteY3" fmla="*/ 3866672 h 3866672"/>
                <a:gd name="connsiteX4" fmla="*/ 0 w 2413343"/>
                <a:gd name="connsiteY4" fmla="*/ 2772924 h 3866672"/>
                <a:gd name="connsiteX0" fmla="*/ 0 w 2413343"/>
                <a:gd name="connsiteY0" fmla="*/ 2772924 h 3866672"/>
                <a:gd name="connsiteX1" fmla="*/ 708256 w 2413343"/>
                <a:gd name="connsiteY1" fmla="*/ 0 h 3866672"/>
                <a:gd name="connsiteX2" fmla="*/ 2413343 w 2413343"/>
                <a:gd name="connsiteY2" fmla="*/ 398426 h 3866672"/>
                <a:gd name="connsiteX3" fmla="*/ 2381015 w 2413343"/>
                <a:gd name="connsiteY3" fmla="*/ 3866672 h 3866672"/>
                <a:gd name="connsiteX4" fmla="*/ 0 w 2413343"/>
                <a:gd name="connsiteY4" fmla="*/ 2772924 h 3866672"/>
                <a:gd name="connsiteX0" fmla="*/ 0 w 2413343"/>
                <a:gd name="connsiteY0" fmla="*/ 2772924 h 3866672"/>
                <a:gd name="connsiteX1" fmla="*/ 708256 w 2413343"/>
                <a:gd name="connsiteY1" fmla="*/ 0 h 3866672"/>
                <a:gd name="connsiteX2" fmla="*/ 2413343 w 2413343"/>
                <a:gd name="connsiteY2" fmla="*/ 398426 h 3866672"/>
                <a:gd name="connsiteX3" fmla="*/ 2381015 w 2413343"/>
                <a:gd name="connsiteY3" fmla="*/ 3866672 h 3866672"/>
                <a:gd name="connsiteX4" fmla="*/ 0 w 2413343"/>
                <a:gd name="connsiteY4" fmla="*/ 2772924 h 3866672"/>
                <a:gd name="connsiteX0" fmla="*/ 0 w 2413343"/>
                <a:gd name="connsiteY0" fmla="*/ 2772924 h 3866672"/>
                <a:gd name="connsiteX1" fmla="*/ 708256 w 2413343"/>
                <a:gd name="connsiteY1" fmla="*/ 0 h 3866672"/>
                <a:gd name="connsiteX2" fmla="*/ 2413343 w 2413343"/>
                <a:gd name="connsiteY2" fmla="*/ 398426 h 3866672"/>
                <a:gd name="connsiteX3" fmla="*/ 2381015 w 2413343"/>
                <a:gd name="connsiteY3" fmla="*/ 3866672 h 3866672"/>
                <a:gd name="connsiteX4" fmla="*/ 0 w 2413343"/>
                <a:gd name="connsiteY4" fmla="*/ 2772924 h 3866672"/>
                <a:gd name="connsiteX0" fmla="*/ 0 w 2438607"/>
                <a:gd name="connsiteY0" fmla="*/ 2747661 h 3866672"/>
                <a:gd name="connsiteX1" fmla="*/ 733520 w 2438607"/>
                <a:gd name="connsiteY1" fmla="*/ 0 h 3866672"/>
                <a:gd name="connsiteX2" fmla="*/ 2438607 w 2438607"/>
                <a:gd name="connsiteY2" fmla="*/ 398426 h 3866672"/>
                <a:gd name="connsiteX3" fmla="*/ 2406279 w 2438607"/>
                <a:gd name="connsiteY3" fmla="*/ 3866672 h 3866672"/>
                <a:gd name="connsiteX4" fmla="*/ 0 w 2438607"/>
                <a:gd name="connsiteY4" fmla="*/ 2747661 h 386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607" h="3866672">
                  <a:moveTo>
                    <a:pt x="0" y="2747661"/>
                  </a:moveTo>
                  <a:lnTo>
                    <a:pt x="733520" y="0"/>
                  </a:lnTo>
                  <a:cubicBezTo>
                    <a:pt x="2444168" y="400724"/>
                    <a:pt x="740592" y="-2298"/>
                    <a:pt x="2438607" y="398426"/>
                  </a:cubicBezTo>
                  <a:cubicBezTo>
                    <a:pt x="2432031" y="910953"/>
                    <a:pt x="2406539" y="3341511"/>
                    <a:pt x="2406279" y="3866672"/>
                  </a:cubicBezTo>
                  <a:lnTo>
                    <a:pt x="0" y="2747661"/>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Rektangel 3">
              <a:extLst>
                <a:ext uri="{FF2B5EF4-FFF2-40B4-BE49-F238E27FC236}">
                  <a16:creationId xmlns:a16="http://schemas.microsoft.com/office/drawing/2014/main" id="{4C41EC03-B8B7-4004-BF2B-025D4E3A7111}"/>
                </a:ext>
              </a:extLst>
            </p:cNvPr>
            <p:cNvSpPr/>
            <p:nvPr/>
          </p:nvSpPr>
          <p:spPr>
            <a:xfrm>
              <a:off x="4619604" y="2873371"/>
              <a:ext cx="275710" cy="954146"/>
            </a:xfrm>
            <a:custGeom>
              <a:avLst/>
              <a:gdLst>
                <a:gd name="connsiteX0" fmla="*/ 0 w 1158844"/>
                <a:gd name="connsiteY0" fmla="*/ 0 h 1593409"/>
                <a:gd name="connsiteX1" fmla="*/ 1158844 w 1158844"/>
                <a:gd name="connsiteY1" fmla="*/ 0 h 1593409"/>
                <a:gd name="connsiteX2" fmla="*/ 1158844 w 1158844"/>
                <a:gd name="connsiteY2" fmla="*/ 1593409 h 1593409"/>
                <a:gd name="connsiteX3" fmla="*/ 0 w 1158844"/>
                <a:gd name="connsiteY3" fmla="*/ 1593409 h 1593409"/>
                <a:gd name="connsiteX4" fmla="*/ 0 w 1158844"/>
                <a:gd name="connsiteY4" fmla="*/ 0 h 1593409"/>
                <a:gd name="connsiteX0" fmla="*/ 0 w 1158844"/>
                <a:gd name="connsiteY0" fmla="*/ 0 h 1593409"/>
                <a:gd name="connsiteX1" fmla="*/ 1158844 w 1158844"/>
                <a:gd name="connsiteY1" fmla="*/ 0 h 1593409"/>
                <a:gd name="connsiteX2" fmla="*/ 1158844 w 1158844"/>
                <a:gd name="connsiteY2" fmla="*/ 1593409 h 1593409"/>
                <a:gd name="connsiteX3" fmla="*/ 688064 w 1158844"/>
                <a:gd name="connsiteY3" fmla="*/ 841972 h 1593409"/>
                <a:gd name="connsiteX4" fmla="*/ 0 w 1158844"/>
                <a:gd name="connsiteY4" fmla="*/ 0 h 1593409"/>
                <a:gd name="connsiteX0" fmla="*/ 0 w 1421394"/>
                <a:gd name="connsiteY0" fmla="*/ 579422 h 1593409"/>
                <a:gd name="connsiteX1" fmla="*/ 1421394 w 1421394"/>
                <a:gd name="connsiteY1" fmla="*/ 0 h 1593409"/>
                <a:gd name="connsiteX2" fmla="*/ 1421394 w 1421394"/>
                <a:gd name="connsiteY2" fmla="*/ 1593409 h 1593409"/>
                <a:gd name="connsiteX3" fmla="*/ 950614 w 1421394"/>
                <a:gd name="connsiteY3" fmla="*/ 841972 h 1593409"/>
                <a:gd name="connsiteX4" fmla="*/ 0 w 1421394"/>
                <a:gd name="connsiteY4" fmla="*/ 579422 h 1593409"/>
                <a:gd name="connsiteX0" fmla="*/ 0 w 1439501"/>
                <a:gd name="connsiteY0" fmla="*/ 289711 h 1303698"/>
                <a:gd name="connsiteX1" fmla="*/ 1439501 w 1439501"/>
                <a:gd name="connsiteY1" fmla="*/ 0 h 1303698"/>
                <a:gd name="connsiteX2" fmla="*/ 1421394 w 1439501"/>
                <a:gd name="connsiteY2" fmla="*/ 1303698 h 1303698"/>
                <a:gd name="connsiteX3" fmla="*/ 950614 w 1439501"/>
                <a:gd name="connsiteY3" fmla="*/ 552261 h 1303698"/>
                <a:gd name="connsiteX4" fmla="*/ 0 w 1439501"/>
                <a:gd name="connsiteY4" fmla="*/ 289711 h 1303698"/>
                <a:gd name="connsiteX0" fmla="*/ 0 w 2381061"/>
                <a:gd name="connsiteY0" fmla="*/ 289711 h 552261"/>
                <a:gd name="connsiteX1" fmla="*/ 1439501 w 2381061"/>
                <a:gd name="connsiteY1" fmla="*/ 0 h 552261"/>
                <a:gd name="connsiteX2" fmla="*/ 2381061 w 2381061"/>
                <a:gd name="connsiteY2" fmla="*/ 235389 h 552261"/>
                <a:gd name="connsiteX3" fmla="*/ 950614 w 2381061"/>
                <a:gd name="connsiteY3" fmla="*/ 552261 h 552261"/>
                <a:gd name="connsiteX4" fmla="*/ 0 w 2381061"/>
                <a:gd name="connsiteY4" fmla="*/ 289711 h 552261"/>
                <a:gd name="connsiteX0" fmla="*/ 0 w 2418768"/>
                <a:gd name="connsiteY0" fmla="*/ 299138 h 552261"/>
                <a:gd name="connsiteX1" fmla="*/ 1477208 w 2418768"/>
                <a:gd name="connsiteY1" fmla="*/ 0 h 552261"/>
                <a:gd name="connsiteX2" fmla="*/ 2418768 w 2418768"/>
                <a:gd name="connsiteY2" fmla="*/ 235389 h 552261"/>
                <a:gd name="connsiteX3" fmla="*/ 988321 w 2418768"/>
                <a:gd name="connsiteY3" fmla="*/ 552261 h 552261"/>
                <a:gd name="connsiteX4" fmla="*/ 0 w 2418768"/>
                <a:gd name="connsiteY4" fmla="*/ 299138 h 552261"/>
                <a:gd name="connsiteX0" fmla="*/ 0 w 2418768"/>
                <a:gd name="connsiteY0" fmla="*/ 299138 h 536550"/>
                <a:gd name="connsiteX1" fmla="*/ 1477208 w 2418768"/>
                <a:gd name="connsiteY1" fmla="*/ 0 h 536550"/>
                <a:gd name="connsiteX2" fmla="*/ 2418768 w 2418768"/>
                <a:gd name="connsiteY2" fmla="*/ 235389 h 536550"/>
                <a:gd name="connsiteX3" fmla="*/ 997748 w 2418768"/>
                <a:gd name="connsiteY3" fmla="*/ 536550 h 536550"/>
                <a:gd name="connsiteX4" fmla="*/ 0 w 2418768"/>
                <a:gd name="connsiteY4" fmla="*/ 299138 h 536550"/>
                <a:gd name="connsiteX0" fmla="*/ 0 w 2418768"/>
                <a:gd name="connsiteY0" fmla="*/ 302280 h 539692"/>
                <a:gd name="connsiteX1" fmla="*/ 1404936 w 2418768"/>
                <a:gd name="connsiteY1" fmla="*/ 0 h 539692"/>
                <a:gd name="connsiteX2" fmla="*/ 2418768 w 2418768"/>
                <a:gd name="connsiteY2" fmla="*/ 238531 h 539692"/>
                <a:gd name="connsiteX3" fmla="*/ 997748 w 2418768"/>
                <a:gd name="connsiteY3" fmla="*/ 539692 h 539692"/>
                <a:gd name="connsiteX4" fmla="*/ 0 w 2418768"/>
                <a:gd name="connsiteY4" fmla="*/ 302280 h 539692"/>
                <a:gd name="connsiteX0" fmla="*/ 0 w 2459618"/>
                <a:gd name="connsiteY0" fmla="*/ 311706 h 539692"/>
                <a:gd name="connsiteX1" fmla="*/ 1445786 w 2459618"/>
                <a:gd name="connsiteY1" fmla="*/ 0 h 539692"/>
                <a:gd name="connsiteX2" fmla="*/ 2459618 w 2459618"/>
                <a:gd name="connsiteY2" fmla="*/ 238531 h 539692"/>
                <a:gd name="connsiteX3" fmla="*/ 1038598 w 2459618"/>
                <a:gd name="connsiteY3" fmla="*/ 539692 h 539692"/>
                <a:gd name="connsiteX4" fmla="*/ 0 w 2459618"/>
                <a:gd name="connsiteY4" fmla="*/ 311706 h 539692"/>
                <a:gd name="connsiteX0" fmla="*/ 0 w 2683354"/>
                <a:gd name="connsiteY0" fmla="*/ 311706 h 938923"/>
                <a:gd name="connsiteX1" fmla="*/ 1445786 w 2683354"/>
                <a:gd name="connsiteY1" fmla="*/ 0 h 938923"/>
                <a:gd name="connsiteX2" fmla="*/ 2683354 w 2683354"/>
                <a:gd name="connsiteY2" fmla="*/ 938923 h 938923"/>
                <a:gd name="connsiteX3" fmla="*/ 1038598 w 2683354"/>
                <a:gd name="connsiteY3" fmla="*/ 539692 h 938923"/>
                <a:gd name="connsiteX4" fmla="*/ 0 w 2683354"/>
                <a:gd name="connsiteY4" fmla="*/ 311706 h 938923"/>
                <a:gd name="connsiteX0" fmla="*/ 0 w 2683354"/>
                <a:gd name="connsiteY0" fmla="*/ 311706 h 2514407"/>
                <a:gd name="connsiteX1" fmla="*/ 1445786 w 2683354"/>
                <a:gd name="connsiteY1" fmla="*/ 0 h 2514407"/>
                <a:gd name="connsiteX2" fmla="*/ 2683354 w 2683354"/>
                <a:gd name="connsiteY2" fmla="*/ 938923 h 2514407"/>
                <a:gd name="connsiteX3" fmla="*/ 2682573 w 2683354"/>
                <a:gd name="connsiteY3" fmla="*/ 2514407 h 2514407"/>
                <a:gd name="connsiteX4" fmla="*/ 0 w 2683354"/>
                <a:gd name="connsiteY4" fmla="*/ 311706 h 2514407"/>
                <a:gd name="connsiteX0" fmla="*/ 0 w 2381796"/>
                <a:gd name="connsiteY0" fmla="*/ 1420659 h 2514407"/>
                <a:gd name="connsiteX1" fmla="*/ 1144228 w 2381796"/>
                <a:gd name="connsiteY1" fmla="*/ 0 h 2514407"/>
                <a:gd name="connsiteX2" fmla="*/ 2381796 w 2381796"/>
                <a:gd name="connsiteY2" fmla="*/ 938923 h 2514407"/>
                <a:gd name="connsiteX3" fmla="*/ 2381015 w 2381796"/>
                <a:gd name="connsiteY3" fmla="*/ 2514407 h 2514407"/>
                <a:gd name="connsiteX4" fmla="*/ 0 w 2381796"/>
                <a:gd name="connsiteY4" fmla="*/ 1420659 h 2514407"/>
                <a:gd name="connsiteX0" fmla="*/ 0 w 2381796"/>
                <a:gd name="connsiteY0" fmla="*/ 1342838 h 2436586"/>
                <a:gd name="connsiteX1" fmla="*/ 35275 w 2381796"/>
                <a:gd name="connsiteY1" fmla="*/ 0 h 2436586"/>
                <a:gd name="connsiteX2" fmla="*/ 2381796 w 2381796"/>
                <a:gd name="connsiteY2" fmla="*/ 861102 h 2436586"/>
                <a:gd name="connsiteX3" fmla="*/ 2381015 w 2381796"/>
                <a:gd name="connsiteY3" fmla="*/ 2436586 h 2436586"/>
                <a:gd name="connsiteX4" fmla="*/ 0 w 2381796"/>
                <a:gd name="connsiteY4" fmla="*/ 1342838 h 2436586"/>
                <a:gd name="connsiteX0" fmla="*/ 81456 w 2463252"/>
                <a:gd name="connsiteY0" fmla="*/ 982915 h 2076663"/>
                <a:gd name="connsiteX1" fmla="*/ 0 w 2463252"/>
                <a:gd name="connsiteY1" fmla="*/ 0 h 2076663"/>
                <a:gd name="connsiteX2" fmla="*/ 2463252 w 2463252"/>
                <a:gd name="connsiteY2" fmla="*/ 501179 h 2076663"/>
                <a:gd name="connsiteX3" fmla="*/ 2462471 w 2463252"/>
                <a:gd name="connsiteY3" fmla="*/ 2076663 h 2076663"/>
                <a:gd name="connsiteX4" fmla="*/ 81456 w 2463252"/>
                <a:gd name="connsiteY4" fmla="*/ 982915 h 2076663"/>
                <a:gd name="connsiteX0" fmla="*/ 81456 w 2462471"/>
                <a:gd name="connsiteY0" fmla="*/ 1152944 h 2246692"/>
                <a:gd name="connsiteX1" fmla="*/ 0 w 2462471"/>
                <a:gd name="connsiteY1" fmla="*/ 170029 h 2246692"/>
                <a:gd name="connsiteX2" fmla="*/ 517720 w 2462471"/>
                <a:gd name="connsiteY2" fmla="*/ 0 h 2246692"/>
                <a:gd name="connsiteX3" fmla="*/ 2462471 w 2462471"/>
                <a:gd name="connsiteY3" fmla="*/ 2246692 h 2246692"/>
                <a:gd name="connsiteX4" fmla="*/ 81456 w 2462471"/>
                <a:gd name="connsiteY4" fmla="*/ 1152944 h 2246692"/>
                <a:gd name="connsiteX0" fmla="*/ 81456 w 2462471"/>
                <a:gd name="connsiteY0" fmla="*/ 982915 h 2076663"/>
                <a:gd name="connsiteX1" fmla="*/ 0 w 2462471"/>
                <a:gd name="connsiteY1" fmla="*/ 0 h 2076663"/>
                <a:gd name="connsiteX2" fmla="*/ 2462471 w 2462471"/>
                <a:gd name="connsiteY2" fmla="*/ 2076663 h 2076663"/>
                <a:gd name="connsiteX3" fmla="*/ 81456 w 2462471"/>
                <a:gd name="connsiteY3" fmla="*/ 982915 h 2076663"/>
                <a:gd name="connsiteX0" fmla="*/ 81456 w 2462471"/>
                <a:gd name="connsiteY0" fmla="*/ 982915 h 2076663"/>
                <a:gd name="connsiteX1" fmla="*/ 0 w 2462471"/>
                <a:gd name="connsiteY1" fmla="*/ 0 h 2076663"/>
                <a:gd name="connsiteX2" fmla="*/ 668644 w 2462471"/>
                <a:gd name="connsiteY2" fmla="*/ 578603 h 2076663"/>
                <a:gd name="connsiteX3" fmla="*/ 2462471 w 2462471"/>
                <a:gd name="connsiteY3" fmla="*/ 2076663 h 2076663"/>
                <a:gd name="connsiteX4" fmla="*/ 81456 w 2462471"/>
                <a:gd name="connsiteY4" fmla="*/ 982915 h 2076663"/>
                <a:gd name="connsiteX0" fmla="*/ 81456 w 2462471"/>
                <a:gd name="connsiteY0" fmla="*/ 1124159 h 2217907"/>
                <a:gd name="connsiteX1" fmla="*/ 0 w 2462471"/>
                <a:gd name="connsiteY1" fmla="*/ 141244 h 2217907"/>
                <a:gd name="connsiteX2" fmla="*/ 522729 w 2462471"/>
                <a:gd name="connsiteY2" fmla="*/ 0 h 2217907"/>
                <a:gd name="connsiteX3" fmla="*/ 2462471 w 2462471"/>
                <a:gd name="connsiteY3" fmla="*/ 2217907 h 2217907"/>
                <a:gd name="connsiteX4" fmla="*/ 81456 w 2462471"/>
                <a:gd name="connsiteY4" fmla="*/ 1124159 h 2217907"/>
                <a:gd name="connsiteX0" fmla="*/ 81456 w 546122"/>
                <a:gd name="connsiteY0" fmla="*/ 1124159 h 1527243"/>
                <a:gd name="connsiteX1" fmla="*/ 0 w 546122"/>
                <a:gd name="connsiteY1" fmla="*/ 141244 h 1527243"/>
                <a:gd name="connsiteX2" fmla="*/ 522729 w 546122"/>
                <a:gd name="connsiteY2" fmla="*/ 0 h 1527243"/>
                <a:gd name="connsiteX3" fmla="*/ 546122 w 546122"/>
                <a:gd name="connsiteY3" fmla="*/ 1527243 h 1527243"/>
                <a:gd name="connsiteX4" fmla="*/ 81456 w 546122"/>
                <a:gd name="connsiteY4" fmla="*/ 1124159 h 1527243"/>
                <a:gd name="connsiteX0" fmla="*/ 3635 w 546122"/>
                <a:gd name="connsiteY0" fmla="*/ 1756457 h 1756457"/>
                <a:gd name="connsiteX1" fmla="*/ 0 w 546122"/>
                <a:gd name="connsiteY1" fmla="*/ 141244 h 1756457"/>
                <a:gd name="connsiteX2" fmla="*/ 522729 w 546122"/>
                <a:gd name="connsiteY2" fmla="*/ 0 h 1756457"/>
                <a:gd name="connsiteX3" fmla="*/ 546122 w 546122"/>
                <a:gd name="connsiteY3" fmla="*/ 1527243 h 1756457"/>
                <a:gd name="connsiteX4" fmla="*/ 3635 w 546122"/>
                <a:gd name="connsiteY4" fmla="*/ 1756457 h 1756457"/>
                <a:gd name="connsiteX0" fmla="*/ 3635 w 561640"/>
                <a:gd name="connsiteY0" fmla="*/ 1775913 h 1775913"/>
                <a:gd name="connsiteX1" fmla="*/ 0 w 561640"/>
                <a:gd name="connsiteY1" fmla="*/ 160700 h 1775913"/>
                <a:gd name="connsiteX2" fmla="*/ 561640 w 561640"/>
                <a:gd name="connsiteY2" fmla="*/ 0 h 1775913"/>
                <a:gd name="connsiteX3" fmla="*/ 546122 w 561640"/>
                <a:gd name="connsiteY3" fmla="*/ 1546699 h 1775913"/>
                <a:gd name="connsiteX4" fmla="*/ 3635 w 561640"/>
                <a:gd name="connsiteY4" fmla="*/ 1775913 h 1775913"/>
                <a:gd name="connsiteX0" fmla="*/ 3635 w 584020"/>
                <a:gd name="connsiteY0" fmla="*/ 1775913 h 1775913"/>
                <a:gd name="connsiteX1" fmla="*/ 0 w 584020"/>
                <a:gd name="connsiteY1" fmla="*/ 160700 h 1775913"/>
                <a:gd name="connsiteX2" fmla="*/ 561640 w 584020"/>
                <a:gd name="connsiteY2" fmla="*/ 0 h 1775913"/>
                <a:gd name="connsiteX3" fmla="*/ 584020 w 584020"/>
                <a:gd name="connsiteY3" fmla="*/ 1578282 h 1775913"/>
                <a:gd name="connsiteX4" fmla="*/ 3635 w 584020"/>
                <a:gd name="connsiteY4" fmla="*/ 1775913 h 1775913"/>
                <a:gd name="connsiteX0" fmla="*/ 16266 w 584020"/>
                <a:gd name="connsiteY0" fmla="*/ 1769596 h 1769596"/>
                <a:gd name="connsiteX1" fmla="*/ 0 w 584020"/>
                <a:gd name="connsiteY1" fmla="*/ 160700 h 1769596"/>
                <a:gd name="connsiteX2" fmla="*/ 561640 w 584020"/>
                <a:gd name="connsiteY2" fmla="*/ 0 h 1769596"/>
                <a:gd name="connsiteX3" fmla="*/ 584020 w 584020"/>
                <a:gd name="connsiteY3" fmla="*/ 1578282 h 1769596"/>
                <a:gd name="connsiteX4" fmla="*/ 16266 w 584020"/>
                <a:gd name="connsiteY4" fmla="*/ 1769596 h 1769596"/>
                <a:gd name="connsiteX0" fmla="*/ 92 w 567846"/>
                <a:gd name="connsiteY0" fmla="*/ 1855225 h 1855225"/>
                <a:gd name="connsiteX1" fmla="*/ 9092 w 567846"/>
                <a:gd name="connsiteY1" fmla="*/ 0 h 1855225"/>
                <a:gd name="connsiteX2" fmla="*/ 545466 w 567846"/>
                <a:gd name="connsiteY2" fmla="*/ 85629 h 1855225"/>
                <a:gd name="connsiteX3" fmla="*/ 567846 w 567846"/>
                <a:gd name="connsiteY3" fmla="*/ 1663911 h 1855225"/>
                <a:gd name="connsiteX4" fmla="*/ 92 w 567846"/>
                <a:gd name="connsiteY4" fmla="*/ 1855225 h 1855225"/>
                <a:gd name="connsiteX0" fmla="*/ 92 w 577047"/>
                <a:gd name="connsiteY0" fmla="*/ 1996978 h 1996978"/>
                <a:gd name="connsiteX1" fmla="*/ 9092 w 577047"/>
                <a:gd name="connsiteY1" fmla="*/ 141753 h 1996978"/>
                <a:gd name="connsiteX2" fmla="*/ 577047 w 577047"/>
                <a:gd name="connsiteY2" fmla="*/ 0 h 1996978"/>
                <a:gd name="connsiteX3" fmla="*/ 567846 w 577047"/>
                <a:gd name="connsiteY3" fmla="*/ 1805664 h 1996978"/>
                <a:gd name="connsiteX4" fmla="*/ 92 w 577047"/>
                <a:gd name="connsiteY4" fmla="*/ 1996978 h 1996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047" h="1996978">
                  <a:moveTo>
                    <a:pt x="92" y="1996978"/>
                  </a:moveTo>
                  <a:cubicBezTo>
                    <a:pt x="-1120" y="1458574"/>
                    <a:pt x="10304" y="680157"/>
                    <a:pt x="9092" y="141753"/>
                  </a:cubicBezTo>
                  <a:lnTo>
                    <a:pt x="577047" y="0"/>
                  </a:lnTo>
                  <a:lnTo>
                    <a:pt x="567846" y="1805664"/>
                  </a:lnTo>
                  <a:cubicBezTo>
                    <a:pt x="387017" y="1882069"/>
                    <a:pt x="180921" y="1920573"/>
                    <a:pt x="92" y="1996978"/>
                  </a:cubicBez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Rektangel 3">
              <a:extLst>
                <a:ext uri="{FF2B5EF4-FFF2-40B4-BE49-F238E27FC236}">
                  <a16:creationId xmlns:a16="http://schemas.microsoft.com/office/drawing/2014/main" id="{E385A462-064D-4342-BEFA-680990B8C396}"/>
                </a:ext>
              </a:extLst>
            </p:cNvPr>
            <p:cNvSpPr/>
            <p:nvPr/>
          </p:nvSpPr>
          <p:spPr>
            <a:xfrm>
              <a:off x="4167740" y="2768851"/>
              <a:ext cx="714123" cy="169513"/>
            </a:xfrm>
            <a:custGeom>
              <a:avLst/>
              <a:gdLst>
                <a:gd name="connsiteX0" fmla="*/ 0 w 1158844"/>
                <a:gd name="connsiteY0" fmla="*/ 0 h 1593409"/>
                <a:gd name="connsiteX1" fmla="*/ 1158844 w 1158844"/>
                <a:gd name="connsiteY1" fmla="*/ 0 h 1593409"/>
                <a:gd name="connsiteX2" fmla="*/ 1158844 w 1158844"/>
                <a:gd name="connsiteY2" fmla="*/ 1593409 h 1593409"/>
                <a:gd name="connsiteX3" fmla="*/ 0 w 1158844"/>
                <a:gd name="connsiteY3" fmla="*/ 1593409 h 1593409"/>
                <a:gd name="connsiteX4" fmla="*/ 0 w 1158844"/>
                <a:gd name="connsiteY4" fmla="*/ 0 h 1593409"/>
                <a:gd name="connsiteX0" fmla="*/ 0 w 1158844"/>
                <a:gd name="connsiteY0" fmla="*/ 0 h 1593409"/>
                <a:gd name="connsiteX1" fmla="*/ 1158844 w 1158844"/>
                <a:gd name="connsiteY1" fmla="*/ 0 h 1593409"/>
                <a:gd name="connsiteX2" fmla="*/ 1158844 w 1158844"/>
                <a:gd name="connsiteY2" fmla="*/ 1593409 h 1593409"/>
                <a:gd name="connsiteX3" fmla="*/ 688064 w 1158844"/>
                <a:gd name="connsiteY3" fmla="*/ 841972 h 1593409"/>
                <a:gd name="connsiteX4" fmla="*/ 0 w 1158844"/>
                <a:gd name="connsiteY4" fmla="*/ 0 h 1593409"/>
                <a:gd name="connsiteX0" fmla="*/ 0 w 1421394"/>
                <a:gd name="connsiteY0" fmla="*/ 579422 h 1593409"/>
                <a:gd name="connsiteX1" fmla="*/ 1421394 w 1421394"/>
                <a:gd name="connsiteY1" fmla="*/ 0 h 1593409"/>
                <a:gd name="connsiteX2" fmla="*/ 1421394 w 1421394"/>
                <a:gd name="connsiteY2" fmla="*/ 1593409 h 1593409"/>
                <a:gd name="connsiteX3" fmla="*/ 950614 w 1421394"/>
                <a:gd name="connsiteY3" fmla="*/ 841972 h 1593409"/>
                <a:gd name="connsiteX4" fmla="*/ 0 w 1421394"/>
                <a:gd name="connsiteY4" fmla="*/ 579422 h 1593409"/>
                <a:gd name="connsiteX0" fmla="*/ 0 w 1439501"/>
                <a:gd name="connsiteY0" fmla="*/ 289711 h 1303698"/>
                <a:gd name="connsiteX1" fmla="*/ 1439501 w 1439501"/>
                <a:gd name="connsiteY1" fmla="*/ 0 h 1303698"/>
                <a:gd name="connsiteX2" fmla="*/ 1421394 w 1439501"/>
                <a:gd name="connsiteY2" fmla="*/ 1303698 h 1303698"/>
                <a:gd name="connsiteX3" fmla="*/ 950614 w 1439501"/>
                <a:gd name="connsiteY3" fmla="*/ 552261 h 1303698"/>
                <a:gd name="connsiteX4" fmla="*/ 0 w 1439501"/>
                <a:gd name="connsiteY4" fmla="*/ 289711 h 1303698"/>
                <a:gd name="connsiteX0" fmla="*/ 0 w 2381061"/>
                <a:gd name="connsiteY0" fmla="*/ 289711 h 552261"/>
                <a:gd name="connsiteX1" fmla="*/ 1439501 w 2381061"/>
                <a:gd name="connsiteY1" fmla="*/ 0 h 552261"/>
                <a:gd name="connsiteX2" fmla="*/ 2381061 w 2381061"/>
                <a:gd name="connsiteY2" fmla="*/ 235389 h 552261"/>
                <a:gd name="connsiteX3" fmla="*/ 950614 w 2381061"/>
                <a:gd name="connsiteY3" fmla="*/ 552261 h 552261"/>
                <a:gd name="connsiteX4" fmla="*/ 0 w 2381061"/>
                <a:gd name="connsiteY4" fmla="*/ 289711 h 552261"/>
                <a:gd name="connsiteX0" fmla="*/ 0 w 2418768"/>
                <a:gd name="connsiteY0" fmla="*/ 299138 h 552261"/>
                <a:gd name="connsiteX1" fmla="*/ 1477208 w 2418768"/>
                <a:gd name="connsiteY1" fmla="*/ 0 h 552261"/>
                <a:gd name="connsiteX2" fmla="*/ 2418768 w 2418768"/>
                <a:gd name="connsiteY2" fmla="*/ 235389 h 552261"/>
                <a:gd name="connsiteX3" fmla="*/ 988321 w 2418768"/>
                <a:gd name="connsiteY3" fmla="*/ 552261 h 552261"/>
                <a:gd name="connsiteX4" fmla="*/ 0 w 2418768"/>
                <a:gd name="connsiteY4" fmla="*/ 299138 h 552261"/>
                <a:gd name="connsiteX0" fmla="*/ 0 w 2418768"/>
                <a:gd name="connsiteY0" fmla="*/ 299138 h 536550"/>
                <a:gd name="connsiteX1" fmla="*/ 1477208 w 2418768"/>
                <a:gd name="connsiteY1" fmla="*/ 0 h 536550"/>
                <a:gd name="connsiteX2" fmla="*/ 2418768 w 2418768"/>
                <a:gd name="connsiteY2" fmla="*/ 235389 h 536550"/>
                <a:gd name="connsiteX3" fmla="*/ 997748 w 2418768"/>
                <a:gd name="connsiteY3" fmla="*/ 536550 h 536550"/>
                <a:gd name="connsiteX4" fmla="*/ 0 w 2418768"/>
                <a:gd name="connsiteY4" fmla="*/ 299138 h 536550"/>
                <a:gd name="connsiteX0" fmla="*/ 0 w 2418768"/>
                <a:gd name="connsiteY0" fmla="*/ 302280 h 539692"/>
                <a:gd name="connsiteX1" fmla="*/ 1404936 w 2418768"/>
                <a:gd name="connsiteY1" fmla="*/ 0 h 539692"/>
                <a:gd name="connsiteX2" fmla="*/ 2418768 w 2418768"/>
                <a:gd name="connsiteY2" fmla="*/ 238531 h 539692"/>
                <a:gd name="connsiteX3" fmla="*/ 997748 w 2418768"/>
                <a:gd name="connsiteY3" fmla="*/ 539692 h 539692"/>
                <a:gd name="connsiteX4" fmla="*/ 0 w 2418768"/>
                <a:gd name="connsiteY4" fmla="*/ 302280 h 539692"/>
                <a:gd name="connsiteX0" fmla="*/ 0 w 2459618"/>
                <a:gd name="connsiteY0" fmla="*/ 311706 h 539692"/>
                <a:gd name="connsiteX1" fmla="*/ 1445786 w 2459618"/>
                <a:gd name="connsiteY1" fmla="*/ 0 h 539692"/>
                <a:gd name="connsiteX2" fmla="*/ 2459618 w 2459618"/>
                <a:gd name="connsiteY2" fmla="*/ 238531 h 539692"/>
                <a:gd name="connsiteX3" fmla="*/ 1038598 w 2459618"/>
                <a:gd name="connsiteY3" fmla="*/ 539692 h 539692"/>
                <a:gd name="connsiteX4" fmla="*/ 0 w 2459618"/>
                <a:gd name="connsiteY4" fmla="*/ 311706 h 539692"/>
                <a:gd name="connsiteX0" fmla="*/ 0 w 2683354"/>
                <a:gd name="connsiteY0" fmla="*/ 311706 h 938923"/>
                <a:gd name="connsiteX1" fmla="*/ 1445786 w 2683354"/>
                <a:gd name="connsiteY1" fmla="*/ 0 h 938923"/>
                <a:gd name="connsiteX2" fmla="*/ 2683354 w 2683354"/>
                <a:gd name="connsiteY2" fmla="*/ 938923 h 938923"/>
                <a:gd name="connsiteX3" fmla="*/ 1038598 w 2683354"/>
                <a:gd name="connsiteY3" fmla="*/ 539692 h 938923"/>
                <a:gd name="connsiteX4" fmla="*/ 0 w 2683354"/>
                <a:gd name="connsiteY4" fmla="*/ 311706 h 938923"/>
                <a:gd name="connsiteX0" fmla="*/ 0 w 2683354"/>
                <a:gd name="connsiteY0" fmla="*/ 311706 h 2514407"/>
                <a:gd name="connsiteX1" fmla="*/ 1445786 w 2683354"/>
                <a:gd name="connsiteY1" fmla="*/ 0 h 2514407"/>
                <a:gd name="connsiteX2" fmla="*/ 2683354 w 2683354"/>
                <a:gd name="connsiteY2" fmla="*/ 938923 h 2514407"/>
                <a:gd name="connsiteX3" fmla="*/ 2682573 w 2683354"/>
                <a:gd name="connsiteY3" fmla="*/ 2514407 h 2514407"/>
                <a:gd name="connsiteX4" fmla="*/ 0 w 2683354"/>
                <a:gd name="connsiteY4" fmla="*/ 311706 h 2514407"/>
                <a:gd name="connsiteX0" fmla="*/ 0 w 2381796"/>
                <a:gd name="connsiteY0" fmla="*/ 1420659 h 2514407"/>
                <a:gd name="connsiteX1" fmla="*/ 1144228 w 2381796"/>
                <a:gd name="connsiteY1" fmla="*/ 0 h 2514407"/>
                <a:gd name="connsiteX2" fmla="*/ 2381796 w 2381796"/>
                <a:gd name="connsiteY2" fmla="*/ 938923 h 2514407"/>
                <a:gd name="connsiteX3" fmla="*/ 2381015 w 2381796"/>
                <a:gd name="connsiteY3" fmla="*/ 2514407 h 2514407"/>
                <a:gd name="connsiteX4" fmla="*/ 0 w 2381796"/>
                <a:gd name="connsiteY4" fmla="*/ 1420659 h 2514407"/>
                <a:gd name="connsiteX0" fmla="*/ 0 w 2381796"/>
                <a:gd name="connsiteY0" fmla="*/ 1342838 h 2436586"/>
                <a:gd name="connsiteX1" fmla="*/ 35275 w 2381796"/>
                <a:gd name="connsiteY1" fmla="*/ 0 h 2436586"/>
                <a:gd name="connsiteX2" fmla="*/ 2381796 w 2381796"/>
                <a:gd name="connsiteY2" fmla="*/ 861102 h 2436586"/>
                <a:gd name="connsiteX3" fmla="*/ 2381015 w 2381796"/>
                <a:gd name="connsiteY3" fmla="*/ 2436586 h 2436586"/>
                <a:gd name="connsiteX4" fmla="*/ 0 w 2381796"/>
                <a:gd name="connsiteY4" fmla="*/ 1342838 h 2436586"/>
                <a:gd name="connsiteX0" fmla="*/ 81456 w 2463252"/>
                <a:gd name="connsiteY0" fmla="*/ 982915 h 2076663"/>
                <a:gd name="connsiteX1" fmla="*/ 0 w 2463252"/>
                <a:gd name="connsiteY1" fmla="*/ 0 h 2076663"/>
                <a:gd name="connsiteX2" fmla="*/ 2463252 w 2463252"/>
                <a:gd name="connsiteY2" fmla="*/ 501179 h 2076663"/>
                <a:gd name="connsiteX3" fmla="*/ 2462471 w 2463252"/>
                <a:gd name="connsiteY3" fmla="*/ 2076663 h 2076663"/>
                <a:gd name="connsiteX4" fmla="*/ 81456 w 2463252"/>
                <a:gd name="connsiteY4" fmla="*/ 982915 h 2076663"/>
                <a:gd name="connsiteX0" fmla="*/ 81456 w 2462471"/>
                <a:gd name="connsiteY0" fmla="*/ 1152944 h 2246692"/>
                <a:gd name="connsiteX1" fmla="*/ 0 w 2462471"/>
                <a:gd name="connsiteY1" fmla="*/ 170029 h 2246692"/>
                <a:gd name="connsiteX2" fmla="*/ 517720 w 2462471"/>
                <a:gd name="connsiteY2" fmla="*/ 0 h 2246692"/>
                <a:gd name="connsiteX3" fmla="*/ 2462471 w 2462471"/>
                <a:gd name="connsiteY3" fmla="*/ 2246692 h 2246692"/>
                <a:gd name="connsiteX4" fmla="*/ 81456 w 2462471"/>
                <a:gd name="connsiteY4" fmla="*/ 1152944 h 2246692"/>
                <a:gd name="connsiteX0" fmla="*/ 81456 w 2462471"/>
                <a:gd name="connsiteY0" fmla="*/ 982915 h 2076663"/>
                <a:gd name="connsiteX1" fmla="*/ 0 w 2462471"/>
                <a:gd name="connsiteY1" fmla="*/ 0 h 2076663"/>
                <a:gd name="connsiteX2" fmla="*/ 2462471 w 2462471"/>
                <a:gd name="connsiteY2" fmla="*/ 2076663 h 2076663"/>
                <a:gd name="connsiteX3" fmla="*/ 81456 w 2462471"/>
                <a:gd name="connsiteY3" fmla="*/ 982915 h 2076663"/>
                <a:gd name="connsiteX0" fmla="*/ 81456 w 2462471"/>
                <a:gd name="connsiteY0" fmla="*/ 982915 h 2076663"/>
                <a:gd name="connsiteX1" fmla="*/ 0 w 2462471"/>
                <a:gd name="connsiteY1" fmla="*/ 0 h 2076663"/>
                <a:gd name="connsiteX2" fmla="*/ 668644 w 2462471"/>
                <a:gd name="connsiteY2" fmla="*/ 578603 h 2076663"/>
                <a:gd name="connsiteX3" fmla="*/ 2462471 w 2462471"/>
                <a:gd name="connsiteY3" fmla="*/ 2076663 h 2076663"/>
                <a:gd name="connsiteX4" fmla="*/ 81456 w 2462471"/>
                <a:gd name="connsiteY4" fmla="*/ 982915 h 2076663"/>
                <a:gd name="connsiteX0" fmla="*/ 81456 w 2462471"/>
                <a:gd name="connsiteY0" fmla="*/ 1124159 h 2217907"/>
                <a:gd name="connsiteX1" fmla="*/ 0 w 2462471"/>
                <a:gd name="connsiteY1" fmla="*/ 141244 h 2217907"/>
                <a:gd name="connsiteX2" fmla="*/ 522729 w 2462471"/>
                <a:gd name="connsiteY2" fmla="*/ 0 h 2217907"/>
                <a:gd name="connsiteX3" fmla="*/ 2462471 w 2462471"/>
                <a:gd name="connsiteY3" fmla="*/ 2217907 h 2217907"/>
                <a:gd name="connsiteX4" fmla="*/ 81456 w 2462471"/>
                <a:gd name="connsiteY4" fmla="*/ 1124159 h 2217907"/>
                <a:gd name="connsiteX0" fmla="*/ 81456 w 546122"/>
                <a:gd name="connsiteY0" fmla="*/ 1124159 h 1527243"/>
                <a:gd name="connsiteX1" fmla="*/ 0 w 546122"/>
                <a:gd name="connsiteY1" fmla="*/ 141244 h 1527243"/>
                <a:gd name="connsiteX2" fmla="*/ 522729 w 546122"/>
                <a:gd name="connsiteY2" fmla="*/ 0 h 1527243"/>
                <a:gd name="connsiteX3" fmla="*/ 546122 w 546122"/>
                <a:gd name="connsiteY3" fmla="*/ 1527243 h 1527243"/>
                <a:gd name="connsiteX4" fmla="*/ 81456 w 546122"/>
                <a:gd name="connsiteY4" fmla="*/ 1124159 h 1527243"/>
                <a:gd name="connsiteX0" fmla="*/ 3635 w 546122"/>
                <a:gd name="connsiteY0" fmla="*/ 1756457 h 1756457"/>
                <a:gd name="connsiteX1" fmla="*/ 0 w 546122"/>
                <a:gd name="connsiteY1" fmla="*/ 141244 h 1756457"/>
                <a:gd name="connsiteX2" fmla="*/ 522729 w 546122"/>
                <a:gd name="connsiteY2" fmla="*/ 0 h 1756457"/>
                <a:gd name="connsiteX3" fmla="*/ 546122 w 546122"/>
                <a:gd name="connsiteY3" fmla="*/ 1527243 h 1756457"/>
                <a:gd name="connsiteX4" fmla="*/ 3635 w 546122"/>
                <a:gd name="connsiteY4" fmla="*/ 1756457 h 1756457"/>
                <a:gd name="connsiteX0" fmla="*/ 3635 w 561640"/>
                <a:gd name="connsiteY0" fmla="*/ 1775913 h 1775913"/>
                <a:gd name="connsiteX1" fmla="*/ 0 w 561640"/>
                <a:gd name="connsiteY1" fmla="*/ 160700 h 1775913"/>
                <a:gd name="connsiteX2" fmla="*/ 561640 w 561640"/>
                <a:gd name="connsiteY2" fmla="*/ 0 h 1775913"/>
                <a:gd name="connsiteX3" fmla="*/ 546122 w 561640"/>
                <a:gd name="connsiteY3" fmla="*/ 1546699 h 1775913"/>
                <a:gd name="connsiteX4" fmla="*/ 3635 w 561640"/>
                <a:gd name="connsiteY4" fmla="*/ 1775913 h 1775913"/>
                <a:gd name="connsiteX0" fmla="*/ 3635 w 584020"/>
                <a:gd name="connsiteY0" fmla="*/ 1775913 h 1775913"/>
                <a:gd name="connsiteX1" fmla="*/ 0 w 584020"/>
                <a:gd name="connsiteY1" fmla="*/ 160700 h 1775913"/>
                <a:gd name="connsiteX2" fmla="*/ 561640 w 584020"/>
                <a:gd name="connsiteY2" fmla="*/ 0 h 1775913"/>
                <a:gd name="connsiteX3" fmla="*/ 584020 w 584020"/>
                <a:gd name="connsiteY3" fmla="*/ 1578282 h 1775913"/>
                <a:gd name="connsiteX4" fmla="*/ 3635 w 584020"/>
                <a:gd name="connsiteY4" fmla="*/ 1775913 h 1775913"/>
                <a:gd name="connsiteX0" fmla="*/ 16266 w 584020"/>
                <a:gd name="connsiteY0" fmla="*/ 1769596 h 1769596"/>
                <a:gd name="connsiteX1" fmla="*/ 0 w 584020"/>
                <a:gd name="connsiteY1" fmla="*/ 160700 h 1769596"/>
                <a:gd name="connsiteX2" fmla="*/ 561640 w 584020"/>
                <a:gd name="connsiteY2" fmla="*/ 0 h 1769596"/>
                <a:gd name="connsiteX3" fmla="*/ 584020 w 584020"/>
                <a:gd name="connsiteY3" fmla="*/ 1578282 h 1769596"/>
                <a:gd name="connsiteX4" fmla="*/ 16266 w 584020"/>
                <a:gd name="connsiteY4" fmla="*/ 1769596 h 1769596"/>
                <a:gd name="connsiteX0" fmla="*/ 92 w 567846"/>
                <a:gd name="connsiteY0" fmla="*/ 1855225 h 1855225"/>
                <a:gd name="connsiteX1" fmla="*/ 9092 w 567846"/>
                <a:gd name="connsiteY1" fmla="*/ 0 h 1855225"/>
                <a:gd name="connsiteX2" fmla="*/ 545466 w 567846"/>
                <a:gd name="connsiteY2" fmla="*/ 85629 h 1855225"/>
                <a:gd name="connsiteX3" fmla="*/ 567846 w 567846"/>
                <a:gd name="connsiteY3" fmla="*/ 1663911 h 1855225"/>
                <a:gd name="connsiteX4" fmla="*/ 92 w 567846"/>
                <a:gd name="connsiteY4" fmla="*/ 1855225 h 1855225"/>
                <a:gd name="connsiteX0" fmla="*/ 92 w 577047"/>
                <a:gd name="connsiteY0" fmla="*/ 1996978 h 1996978"/>
                <a:gd name="connsiteX1" fmla="*/ 9092 w 577047"/>
                <a:gd name="connsiteY1" fmla="*/ 141753 h 1996978"/>
                <a:gd name="connsiteX2" fmla="*/ 577047 w 577047"/>
                <a:gd name="connsiteY2" fmla="*/ 0 h 1996978"/>
                <a:gd name="connsiteX3" fmla="*/ 567846 w 577047"/>
                <a:gd name="connsiteY3" fmla="*/ 1805664 h 1996978"/>
                <a:gd name="connsiteX4" fmla="*/ 92 w 577047"/>
                <a:gd name="connsiteY4" fmla="*/ 1996978 h 1996978"/>
                <a:gd name="connsiteX0" fmla="*/ 92 w 1035240"/>
                <a:gd name="connsiteY0" fmla="*/ 1996978 h 1996978"/>
                <a:gd name="connsiteX1" fmla="*/ 9092 w 1035240"/>
                <a:gd name="connsiteY1" fmla="*/ 141753 h 1996978"/>
                <a:gd name="connsiteX2" fmla="*/ 577047 w 1035240"/>
                <a:gd name="connsiteY2" fmla="*/ 0 h 1996978"/>
                <a:gd name="connsiteX3" fmla="*/ 1035240 w 1035240"/>
                <a:gd name="connsiteY3" fmla="*/ 283473 h 1996978"/>
                <a:gd name="connsiteX4" fmla="*/ 92 w 1035240"/>
                <a:gd name="connsiteY4" fmla="*/ 1996978 h 1996978"/>
                <a:gd name="connsiteX0" fmla="*/ 553137 w 1026148"/>
                <a:gd name="connsiteY0" fmla="*/ 430574 h 430574"/>
                <a:gd name="connsiteX1" fmla="*/ 0 w 1026148"/>
                <a:gd name="connsiteY1" fmla="*/ 141753 h 430574"/>
                <a:gd name="connsiteX2" fmla="*/ 567955 w 1026148"/>
                <a:gd name="connsiteY2" fmla="*/ 0 h 430574"/>
                <a:gd name="connsiteX3" fmla="*/ 1026148 w 1026148"/>
                <a:gd name="connsiteY3" fmla="*/ 283473 h 430574"/>
                <a:gd name="connsiteX4" fmla="*/ 553137 w 1026148"/>
                <a:gd name="connsiteY4" fmla="*/ 430574 h 430574"/>
                <a:gd name="connsiteX0" fmla="*/ 553137 w 1026148"/>
                <a:gd name="connsiteY0" fmla="*/ 430574 h 430574"/>
                <a:gd name="connsiteX1" fmla="*/ 0 w 1026148"/>
                <a:gd name="connsiteY1" fmla="*/ 141753 h 430574"/>
                <a:gd name="connsiteX2" fmla="*/ 567955 w 1026148"/>
                <a:gd name="connsiteY2" fmla="*/ 0 h 430574"/>
                <a:gd name="connsiteX3" fmla="*/ 1026148 w 1026148"/>
                <a:gd name="connsiteY3" fmla="*/ 283473 h 430574"/>
                <a:gd name="connsiteX4" fmla="*/ 553137 w 1026148"/>
                <a:gd name="connsiteY4" fmla="*/ 430574 h 430574"/>
                <a:gd name="connsiteX0" fmla="*/ 553137 w 1026148"/>
                <a:gd name="connsiteY0" fmla="*/ 430574 h 430574"/>
                <a:gd name="connsiteX1" fmla="*/ 0 w 1026148"/>
                <a:gd name="connsiteY1" fmla="*/ 141753 h 430574"/>
                <a:gd name="connsiteX2" fmla="*/ 567955 w 1026148"/>
                <a:gd name="connsiteY2" fmla="*/ 0 h 430574"/>
                <a:gd name="connsiteX3" fmla="*/ 1026148 w 1026148"/>
                <a:gd name="connsiteY3" fmla="*/ 283473 h 430574"/>
                <a:gd name="connsiteX4" fmla="*/ 553137 w 1026148"/>
                <a:gd name="connsiteY4" fmla="*/ 430574 h 430574"/>
                <a:gd name="connsiteX0" fmla="*/ 976319 w 1449330"/>
                <a:gd name="connsiteY0" fmla="*/ 430574 h 430574"/>
                <a:gd name="connsiteX1" fmla="*/ 0 w 1449330"/>
                <a:gd name="connsiteY1" fmla="*/ 179650 h 430574"/>
                <a:gd name="connsiteX2" fmla="*/ 991137 w 1449330"/>
                <a:gd name="connsiteY2" fmla="*/ 0 h 430574"/>
                <a:gd name="connsiteX3" fmla="*/ 1449330 w 1449330"/>
                <a:gd name="connsiteY3" fmla="*/ 283473 h 430574"/>
                <a:gd name="connsiteX4" fmla="*/ 976319 w 1449330"/>
                <a:gd name="connsiteY4" fmla="*/ 430574 h 430574"/>
                <a:gd name="connsiteX0" fmla="*/ 976319 w 1449330"/>
                <a:gd name="connsiteY0" fmla="*/ 430574 h 430574"/>
                <a:gd name="connsiteX1" fmla="*/ 0 w 1449330"/>
                <a:gd name="connsiteY1" fmla="*/ 179650 h 430574"/>
                <a:gd name="connsiteX2" fmla="*/ 991137 w 1449330"/>
                <a:gd name="connsiteY2" fmla="*/ 0 h 430574"/>
                <a:gd name="connsiteX3" fmla="*/ 1449330 w 1449330"/>
                <a:gd name="connsiteY3" fmla="*/ 283473 h 430574"/>
                <a:gd name="connsiteX4" fmla="*/ 976319 w 1449330"/>
                <a:gd name="connsiteY4" fmla="*/ 430574 h 430574"/>
                <a:gd name="connsiteX0" fmla="*/ 976319 w 1449330"/>
                <a:gd name="connsiteY0" fmla="*/ 430574 h 430574"/>
                <a:gd name="connsiteX1" fmla="*/ 0 w 1449330"/>
                <a:gd name="connsiteY1" fmla="*/ 179650 h 430574"/>
                <a:gd name="connsiteX2" fmla="*/ 991137 w 1449330"/>
                <a:gd name="connsiteY2" fmla="*/ 0 h 430574"/>
                <a:gd name="connsiteX3" fmla="*/ 1449330 w 1449330"/>
                <a:gd name="connsiteY3" fmla="*/ 283473 h 430574"/>
                <a:gd name="connsiteX4" fmla="*/ 976319 w 1449330"/>
                <a:gd name="connsiteY4" fmla="*/ 430574 h 430574"/>
                <a:gd name="connsiteX0" fmla="*/ 976319 w 1449330"/>
                <a:gd name="connsiteY0" fmla="*/ 354782 h 354782"/>
                <a:gd name="connsiteX1" fmla="*/ 0 w 1449330"/>
                <a:gd name="connsiteY1" fmla="*/ 103858 h 354782"/>
                <a:gd name="connsiteX2" fmla="*/ 492161 w 1449330"/>
                <a:gd name="connsiteY2" fmla="*/ 0 h 354782"/>
                <a:gd name="connsiteX3" fmla="*/ 1449330 w 1449330"/>
                <a:gd name="connsiteY3" fmla="*/ 207681 h 354782"/>
                <a:gd name="connsiteX4" fmla="*/ 976319 w 1449330"/>
                <a:gd name="connsiteY4" fmla="*/ 354782 h 354782"/>
                <a:gd name="connsiteX0" fmla="*/ 976319 w 1449330"/>
                <a:gd name="connsiteY0" fmla="*/ 354782 h 354782"/>
                <a:gd name="connsiteX1" fmla="*/ 0 w 1449330"/>
                <a:gd name="connsiteY1" fmla="*/ 103858 h 354782"/>
                <a:gd name="connsiteX2" fmla="*/ 492161 w 1449330"/>
                <a:gd name="connsiteY2" fmla="*/ 0 h 354782"/>
                <a:gd name="connsiteX3" fmla="*/ 1449330 w 1449330"/>
                <a:gd name="connsiteY3" fmla="*/ 207681 h 354782"/>
                <a:gd name="connsiteX4" fmla="*/ 976319 w 1449330"/>
                <a:gd name="connsiteY4" fmla="*/ 354782 h 354782"/>
                <a:gd name="connsiteX0" fmla="*/ 976319 w 1449330"/>
                <a:gd name="connsiteY0" fmla="*/ 354782 h 354782"/>
                <a:gd name="connsiteX1" fmla="*/ 0 w 1449330"/>
                <a:gd name="connsiteY1" fmla="*/ 103858 h 354782"/>
                <a:gd name="connsiteX2" fmla="*/ 492161 w 1449330"/>
                <a:gd name="connsiteY2" fmla="*/ 0 h 354782"/>
                <a:gd name="connsiteX3" fmla="*/ 1449330 w 1449330"/>
                <a:gd name="connsiteY3" fmla="*/ 207681 h 354782"/>
                <a:gd name="connsiteX4" fmla="*/ 976319 w 1449330"/>
                <a:gd name="connsiteY4" fmla="*/ 354782 h 354782"/>
                <a:gd name="connsiteX0" fmla="*/ 976319 w 1449330"/>
                <a:gd name="connsiteY0" fmla="*/ 354782 h 354782"/>
                <a:gd name="connsiteX1" fmla="*/ 0 w 1449330"/>
                <a:gd name="connsiteY1" fmla="*/ 103858 h 354782"/>
                <a:gd name="connsiteX2" fmla="*/ 492161 w 1449330"/>
                <a:gd name="connsiteY2" fmla="*/ 0 h 354782"/>
                <a:gd name="connsiteX3" fmla="*/ 1449330 w 1449330"/>
                <a:gd name="connsiteY3" fmla="*/ 207681 h 354782"/>
                <a:gd name="connsiteX4" fmla="*/ 976319 w 1449330"/>
                <a:gd name="connsiteY4" fmla="*/ 354782 h 354782"/>
                <a:gd name="connsiteX0" fmla="*/ 976319 w 1481390"/>
                <a:gd name="connsiteY0" fmla="*/ 354782 h 354782"/>
                <a:gd name="connsiteX1" fmla="*/ 0 w 1481390"/>
                <a:gd name="connsiteY1" fmla="*/ 103858 h 354782"/>
                <a:gd name="connsiteX2" fmla="*/ 492161 w 1481390"/>
                <a:gd name="connsiteY2" fmla="*/ 0 h 354782"/>
                <a:gd name="connsiteX3" fmla="*/ 1481390 w 1481390"/>
                <a:gd name="connsiteY3" fmla="*/ 229247 h 354782"/>
                <a:gd name="connsiteX4" fmla="*/ 976319 w 1481390"/>
                <a:gd name="connsiteY4" fmla="*/ 354782 h 3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390" h="354782">
                  <a:moveTo>
                    <a:pt x="976319" y="354782"/>
                  </a:moveTo>
                  <a:cubicBezTo>
                    <a:pt x="-22845" y="119551"/>
                    <a:pt x="973900" y="345401"/>
                    <a:pt x="0" y="103858"/>
                  </a:cubicBezTo>
                  <a:cubicBezTo>
                    <a:pt x="526178" y="-6553"/>
                    <a:pt x="161782" y="59883"/>
                    <a:pt x="492161" y="0"/>
                  </a:cubicBezTo>
                  <a:cubicBezTo>
                    <a:pt x="811217" y="69227"/>
                    <a:pt x="547862" y="25247"/>
                    <a:pt x="1481390" y="229247"/>
                  </a:cubicBezTo>
                  <a:cubicBezTo>
                    <a:pt x="979968" y="375735"/>
                    <a:pt x="1435058" y="221532"/>
                    <a:pt x="976319" y="354782"/>
                  </a:cubicBez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9" name="Grupp 8">
            <a:extLst>
              <a:ext uri="{FF2B5EF4-FFF2-40B4-BE49-F238E27FC236}">
                <a16:creationId xmlns:a16="http://schemas.microsoft.com/office/drawing/2014/main" id="{93962DE0-0977-41CD-842B-F92242AB257B}"/>
              </a:ext>
            </a:extLst>
          </p:cNvPr>
          <p:cNvGrpSpPr/>
          <p:nvPr/>
        </p:nvGrpSpPr>
        <p:grpSpPr>
          <a:xfrm>
            <a:off x="654624" y="1810881"/>
            <a:ext cx="2371160" cy="2089462"/>
            <a:chOff x="9355173" y="2466786"/>
            <a:chExt cx="2371160" cy="2089462"/>
          </a:xfrm>
        </p:grpSpPr>
        <p:pic>
          <p:nvPicPr>
            <p:cNvPr id="29" name="Bildobjekt 28">
              <a:extLst>
                <a:ext uri="{FF2B5EF4-FFF2-40B4-BE49-F238E27FC236}">
                  <a16:creationId xmlns:a16="http://schemas.microsoft.com/office/drawing/2014/main" id="{838F86D2-5DC1-44FC-AAC4-AD7B2E778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5173" y="2466786"/>
              <a:ext cx="2371160" cy="2089462"/>
            </a:xfrm>
            <a:prstGeom prst="rect">
              <a:avLst/>
            </a:prstGeom>
          </p:spPr>
        </p:pic>
        <p:sp>
          <p:nvSpPr>
            <p:cNvPr id="31" name="Rektangel 3">
              <a:extLst>
                <a:ext uri="{FF2B5EF4-FFF2-40B4-BE49-F238E27FC236}">
                  <a16:creationId xmlns:a16="http://schemas.microsoft.com/office/drawing/2014/main" id="{E5391468-4E9B-4233-B8D5-2409C836B0E5}"/>
                </a:ext>
              </a:extLst>
            </p:cNvPr>
            <p:cNvSpPr/>
            <p:nvPr/>
          </p:nvSpPr>
          <p:spPr>
            <a:xfrm>
              <a:off x="10324447" y="2603707"/>
              <a:ext cx="1175193" cy="257862"/>
            </a:xfrm>
            <a:custGeom>
              <a:avLst/>
              <a:gdLst>
                <a:gd name="connsiteX0" fmla="*/ 0 w 1158844"/>
                <a:gd name="connsiteY0" fmla="*/ 0 h 1593409"/>
                <a:gd name="connsiteX1" fmla="*/ 1158844 w 1158844"/>
                <a:gd name="connsiteY1" fmla="*/ 0 h 1593409"/>
                <a:gd name="connsiteX2" fmla="*/ 1158844 w 1158844"/>
                <a:gd name="connsiteY2" fmla="*/ 1593409 h 1593409"/>
                <a:gd name="connsiteX3" fmla="*/ 0 w 1158844"/>
                <a:gd name="connsiteY3" fmla="*/ 1593409 h 1593409"/>
                <a:gd name="connsiteX4" fmla="*/ 0 w 1158844"/>
                <a:gd name="connsiteY4" fmla="*/ 0 h 1593409"/>
                <a:gd name="connsiteX0" fmla="*/ 0 w 1158844"/>
                <a:gd name="connsiteY0" fmla="*/ 0 h 1593409"/>
                <a:gd name="connsiteX1" fmla="*/ 1158844 w 1158844"/>
                <a:gd name="connsiteY1" fmla="*/ 0 h 1593409"/>
                <a:gd name="connsiteX2" fmla="*/ 1158844 w 1158844"/>
                <a:gd name="connsiteY2" fmla="*/ 1593409 h 1593409"/>
                <a:gd name="connsiteX3" fmla="*/ 688064 w 1158844"/>
                <a:gd name="connsiteY3" fmla="*/ 841972 h 1593409"/>
                <a:gd name="connsiteX4" fmla="*/ 0 w 1158844"/>
                <a:gd name="connsiteY4" fmla="*/ 0 h 1593409"/>
                <a:gd name="connsiteX0" fmla="*/ 0 w 1421394"/>
                <a:gd name="connsiteY0" fmla="*/ 579422 h 1593409"/>
                <a:gd name="connsiteX1" fmla="*/ 1421394 w 1421394"/>
                <a:gd name="connsiteY1" fmla="*/ 0 h 1593409"/>
                <a:gd name="connsiteX2" fmla="*/ 1421394 w 1421394"/>
                <a:gd name="connsiteY2" fmla="*/ 1593409 h 1593409"/>
                <a:gd name="connsiteX3" fmla="*/ 950614 w 1421394"/>
                <a:gd name="connsiteY3" fmla="*/ 841972 h 1593409"/>
                <a:gd name="connsiteX4" fmla="*/ 0 w 1421394"/>
                <a:gd name="connsiteY4" fmla="*/ 579422 h 1593409"/>
                <a:gd name="connsiteX0" fmla="*/ 0 w 1439501"/>
                <a:gd name="connsiteY0" fmla="*/ 289711 h 1303698"/>
                <a:gd name="connsiteX1" fmla="*/ 1439501 w 1439501"/>
                <a:gd name="connsiteY1" fmla="*/ 0 h 1303698"/>
                <a:gd name="connsiteX2" fmla="*/ 1421394 w 1439501"/>
                <a:gd name="connsiteY2" fmla="*/ 1303698 h 1303698"/>
                <a:gd name="connsiteX3" fmla="*/ 950614 w 1439501"/>
                <a:gd name="connsiteY3" fmla="*/ 552261 h 1303698"/>
                <a:gd name="connsiteX4" fmla="*/ 0 w 1439501"/>
                <a:gd name="connsiteY4" fmla="*/ 289711 h 1303698"/>
                <a:gd name="connsiteX0" fmla="*/ 0 w 2381061"/>
                <a:gd name="connsiteY0" fmla="*/ 289711 h 552261"/>
                <a:gd name="connsiteX1" fmla="*/ 1439501 w 2381061"/>
                <a:gd name="connsiteY1" fmla="*/ 0 h 552261"/>
                <a:gd name="connsiteX2" fmla="*/ 2381061 w 2381061"/>
                <a:gd name="connsiteY2" fmla="*/ 235389 h 552261"/>
                <a:gd name="connsiteX3" fmla="*/ 950614 w 2381061"/>
                <a:gd name="connsiteY3" fmla="*/ 552261 h 552261"/>
                <a:gd name="connsiteX4" fmla="*/ 0 w 2381061"/>
                <a:gd name="connsiteY4" fmla="*/ 289711 h 552261"/>
                <a:gd name="connsiteX0" fmla="*/ 0 w 2418768"/>
                <a:gd name="connsiteY0" fmla="*/ 299138 h 552261"/>
                <a:gd name="connsiteX1" fmla="*/ 1477208 w 2418768"/>
                <a:gd name="connsiteY1" fmla="*/ 0 h 552261"/>
                <a:gd name="connsiteX2" fmla="*/ 2418768 w 2418768"/>
                <a:gd name="connsiteY2" fmla="*/ 235389 h 552261"/>
                <a:gd name="connsiteX3" fmla="*/ 988321 w 2418768"/>
                <a:gd name="connsiteY3" fmla="*/ 552261 h 552261"/>
                <a:gd name="connsiteX4" fmla="*/ 0 w 2418768"/>
                <a:gd name="connsiteY4" fmla="*/ 299138 h 552261"/>
                <a:gd name="connsiteX0" fmla="*/ 0 w 2418768"/>
                <a:gd name="connsiteY0" fmla="*/ 299138 h 536550"/>
                <a:gd name="connsiteX1" fmla="*/ 1477208 w 2418768"/>
                <a:gd name="connsiteY1" fmla="*/ 0 h 536550"/>
                <a:gd name="connsiteX2" fmla="*/ 2418768 w 2418768"/>
                <a:gd name="connsiteY2" fmla="*/ 235389 h 536550"/>
                <a:gd name="connsiteX3" fmla="*/ 997748 w 2418768"/>
                <a:gd name="connsiteY3" fmla="*/ 536550 h 536550"/>
                <a:gd name="connsiteX4" fmla="*/ 0 w 2418768"/>
                <a:gd name="connsiteY4" fmla="*/ 299138 h 536550"/>
                <a:gd name="connsiteX0" fmla="*/ 0 w 2418768"/>
                <a:gd name="connsiteY0" fmla="*/ 302280 h 539692"/>
                <a:gd name="connsiteX1" fmla="*/ 1404936 w 2418768"/>
                <a:gd name="connsiteY1" fmla="*/ 0 h 539692"/>
                <a:gd name="connsiteX2" fmla="*/ 2418768 w 2418768"/>
                <a:gd name="connsiteY2" fmla="*/ 238531 h 539692"/>
                <a:gd name="connsiteX3" fmla="*/ 997748 w 2418768"/>
                <a:gd name="connsiteY3" fmla="*/ 539692 h 539692"/>
                <a:gd name="connsiteX4" fmla="*/ 0 w 2418768"/>
                <a:gd name="connsiteY4" fmla="*/ 302280 h 539692"/>
                <a:gd name="connsiteX0" fmla="*/ 0 w 2459618"/>
                <a:gd name="connsiteY0" fmla="*/ 311706 h 539692"/>
                <a:gd name="connsiteX1" fmla="*/ 1445786 w 2459618"/>
                <a:gd name="connsiteY1" fmla="*/ 0 h 539692"/>
                <a:gd name="connsiteX2" fmla="*/ 2459618 w 2459618"/>
                <a:gd name="connsiteY2" fmla="*/ 238531 h 539692"/>
                <a:gd name="connsiteX3" fmla="*/ 1038598 w 2459618"/>
                <a:gd name="connsiteY3" fmla="*/ 539692 h 539692"/>
                <a:gd name="connsiteX4" fmla="*/ 0 w 2459618"/>
                <a:gd name="connsiteY4" fmla="*/ 311706 h 53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618" h="539692">
                  <a:moveTo>
                    <a:pt x="0" y="311706"/>
                  </a:moveTo>
                  <a:lnTo>
                    <a:pt x="1445786" y="0"/>
                  </a:lnTo>
                  <a:lnTo>
                    <a:pt x="2459618" y="238531"/>
                  </a:lnTo>
                  <a:lnTo>
                    <a:pt x="1038598" y="539692"/>
                  </a:lnTo>
                  <a:lnTo>
                    <a:pt x="0" y="311706"/>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Rektangel 3">
              <a:extLst>
                <a:ext uri="{FF2B5EF4-FFF2-40B4-BE49-F238E27FC236}">
                  <a16:creationId xmlns:a16="http://schemas.microsoft.com/office/drawing/2014/main" id="{74644D76-84D9-4E33-AA86-43CABCEE998C}"/>
                </a:ext>
              </a:extLst>
            </p:cNvPr>
            <p:cNvSpPr/>
            <p:nvPr/>
          </p:nvSpPr>
          <p:spPr>
            <a:xfrm>
              <a:off x="9606884" y="2724813"/>
              <a:ext cx="963042" cy="1340030"/>
            </a:xfrm>
            <a:custGeom>
              <a:avLst/>
              <a:gdLst>
                <a:gd name="connsiteX0" fmla="*/ 0 w 1158844"/>
                <a:gd name="connsiteY0" fmla="*/ 0 h 1593409"/>
                <a:gd name="connsiteX1" fmla="*/ 1158844 w 1158844"/>
                <a:gd name="connsiteY1" fmla="*/ 0 h 1593409"/>
                <a:gd name="connsiteX2" fmla="*/ 1158844 w 1158844"/>
                <a:gd name="connsiteY2" fmla="*/ 1593409 h 1593409"/>
                <a:gd name="connsiteX3" fmla="*/ 0 w 1158844"/>
                <a:gd name="connsiteY3" fmla="*/ 1593409 h 1593409"/>
                <a:gd name="connsiteX4" fmla="*/ 0 w 1158844"/>
                <a:gd name="connsiteY4" fmla="*/ 0 h 1593409"/>
                <a:gd name="connsiteX0" fmla="*/ 0 w 1158844"/>
                <a:gd name="connsiteY0" fmla="*/ 0 h 1593409"/>
                <a:gd name="connsiteX1" fmla="*/ 1158844 w 1158844"/>
                <a:gd name="connsiteY1" fmla="*/ 0 h 1593409"/>
                <a:gd name="connsiteX2" fmla="*/ 1158844 w 1158844"/>
                <a:gd name="connsiteY2" fmla="*/ 1593409 h 1593409"/>
                <a:gd name="connsiteX3" fmla="*/ 688064 w 1158844"/>
                <a:gd name="connsiteY3" fmla="*/ 841972 h 1593409"/>
                <a:gd name="connsiteX4" fmla="*/ 0 w 1158844"/>
                <a:gd name="connsiteY4" fmla="*/ 0 h 1593409"/>
                <a:gd name="connsiteX0" fmla="*/ 0 w 1421394"/>
                <a:gd name="connsiteY0" fmla="*/ 579422 h 1593409"/>
                <a:gd name="connsiteX1" fmla="*/ 1421394 w 1421394"/>
                <a:gd name="connsiteY1" fmla="*/ 0 h 1593409"/>
                <a:gd name="connsiteX2" fmla="*/ 1421394 w 1421394"/>
                <a:gd name="connsiteY2" fmla="*/ 1593409 h 1593409"/>
                <a:gd name="connsiteX3" fmla="*/ 950614 w 1421394"/>
                <a:gd name="connsiteY3" fmla="*/ 841972 h 1593409"/>
                <a:gd name="connsiteX4" fmla="*/ 0 w 1421394"/>
                <a:gd name="connsiteY4" fmla="*/ 579422 h 1593409"/>
                <a:gd name="connsiteX0" fmla="*/ 0 w 1439501"/>
                <a:gd name="connsiteY0" fmla="*/ 289711 h 1303698"/>
                <a:gd name="connsiteX1" fmla="*/ 1439501 w 1439501"/>
                <a:gd name="connsiteY1" fmla="*/ 0 h 1303698"/>
                <a:gd name="connsiteX2" fmla="*/ 1421394 w 1439501"/>
                <a:gd name="connsiteY2" fmla="*/ 1303698 h 1303698"/>
                <a:gd name="connsiteX3" fmla="*/ 950614 w 1439501"/>
                <a:gd name="connsiteY3" fmla="*/ 552261 h 1303698"/>
                <a:gd name="connsiteX4" fmla="*/ 0 w 1439501"/>
                <a:gd name="connsiteY4" fmla="*/ 289711 h 1303698"/>
                <a:gd name="connsiteX0" fmla="*/ 0 w 2381061"/>
                <a:gd name="connsiteY0" fmla="*/ 289711 h 552261"/>
                <a:gd name="connsiteX1" fmla="*/ 1439501 w 2381061"/>
                <a:gd name="connsiteY1" fmla="*/ 0 h 552261"/>
                <a:gd name="connsiteX2" fmla="*/ 2381061 w 2381061"/>
                <a:gd name="connsiteY2" fmla="*/ 235389 h 552261"/>
                <a:gd name="connsiteX3" fmla="*/ 950614 w 2381061"/>
                <a:gd name="connsiteY3" fmla="*/ 552261 h 552261"/>
                <a:gd name="connsiteX4" fmla="*/ 0 w 2381061"/>
                <a:gd name="connsiteY4" fmla="*/ 289711 h 552261"/>
                <a:gd name="connsiteX0" fmla="*/ 0 w 2418768"/>
                <a:gd name="connsiteY0" fmla="*/ 299138 h 552261"/>
                <a:gd name="connsiteX1" fmla="*/ 1477208 w 2418768"/>
                <a:gd name="connsiteY1" fmla="*/ 0 h 552261"/>
                <a:gd name="connsiteX2" fmla="*/ 2418768 w 2418768"/>
                <a:gd name="connsiteY2" fmla="*/ 235389 h 552261"/>
                <a:gd name="connsiteX3" fmla="*/ 988321 w 2418768"/>
                <a:gd name="connsiteY3" fmla="*/ 552261 h 552261"/>
                <a:gd name="connsiteX4" fmla="*/ 0 w 2418768"/>
                <a:gd name="connsiteY4" fmla="*/ 299138 h 552261"/>
                <a:gd name="connsiteX0" fmla="*/ 0 w 2418768"/>
                <a:gd name="connsiteY0" fmla="*/ 299138 h 536550"/>
                <a:gd name="connsiteX1" fmla="*/ 1477208 w 2418768"/>
                <a:gd name="connsiteY1" fmla="*/ 0 h 536550"/>
                <a:gd name="connsiteX2" fmla="*/ 2418768 w 2418768"/>
                <a:gd name="connsiteY2" fmla="*/ 235389 h 536550"/>
                <a:gd name="connsiteX3" fmla="*/ 997748 w 2418768"/>
                <a:gd name="connsiteY3" fmla="*/ 536550 h 536550"/>
                <a:gd name="connsiteX4" fmla="*/ 0 w 2418768"/>
                <a:gd name="connsiteY4" fmla="*/ 299138 h 536550"/>
                <a:gd name="connsiteX0" fmla="*/ 0 w 2418768"/>
                <a:gd name="connsiteY0" fmla="*/ 302280 h 539692"/>
                <a:gd name="connsiteX1" fmla="*/ 1404936 w 2418768"/>
                <a:gd name="connsiteY1" fmla="*/ 0 h 539692"/>
                <a:gd name="connsiteX2" fmla="*/ 2418768 w 2418768"/>
                <a:gd name="connsiteY2" fmla="*/ 238531 h 539692"/>
                <a:gd name="connsiteX3" fmla="*/ 997748 w 2418768"/>
                <a:gd name="connsiteY3" fmla="*/ 539692 h 539692"/>
                <a:gd name="connsiteX4" fmla="*/ 0 w 2418768"/>
                <a:gd name="connsiteY4" fmla="*/ 302280 h 539692"/>
                <a:gd name="connsiteX0" fmla="*/ 0 w 2459618"/>
                <a:gd name="connsiteY0" fmla="*/ 311706 h 539692"/>
                <a:gd name="connsiteX1" fmla="*/ 1445786 w 2459618"/>
                <a:gd name="connsiteY1" fmla="*/ 0 h 539692"/>
                <a:gd name="connsiteX2" fmla="*/ 2459618 w 2459618"/>
                <a:gd name="connsiteY2" fmla="*/ 238531 h 539692"/>
                <a:gd name="connsiteX3" fmla="*/ 1038598 w 2459618"/>
                <a:gd name="connsiteY3" fmla="*/ 539692 h 539692"/>
                <a:gd name="connsiteX4" fmla="*/ 0 w 2459618"/>
                <a:gd name="connsiteY4" fmla="*/ 311706 h 539692"/>
                <a:gd name="connsiteX0" fmla="*/ 0 w 2683354"/>
                <a:gd name="connsiteY0" fmla="*/ 311706 h 938923"/>
                <a:gd name="connsiteX1" fmla="*/ 1445786 w 2683354"/>
                <a:gd name="connsiteY1" fmla="*/ 0 h 938923"/>
                <a:gd name="connsiteX2" fmla="*/ 2683354 w 2683354"/>
                <a:gd name="connsiteY2" fmla="*/ 938923 h 938923"/>
                <a:gd name="connsiteX3" fmla="*/ 1038598 w 2683354"/>
                <a:gd name="connsiteY3" fmla="*/ 539692 h 938923"/>
                <a:gd name="connsiteX4" fmla="*/ 0 w 2683354"/>
                <a:gd name="connsiteY4" fmla="*/ 311706 h 938923"/>
                <a:gd name="connsiteX0" fmla="*/ 0 w 2683354"/>
                <a:gd name="connsiteY0" fmla="*/ 311706 h 2514407"/>
                <a:gd name="connsiteX1" fmla="*/ 1445786 w 2683354"/>
                <a:gd name="connsiteY1" fmla="*/ 0 h 2514407"/>
                <a:gd name="connsiteX2" fmla="*/ 2683354 w 2683354"/>
                <a:gd name="connsiteY2" fmla="*/ 938923 h 2514407"/>
                <a:gd name="connsiteX3" fmla="*/ 2682573 w 2683354"/>
                <a:gd name="connsiteY3" fmla="*/ 2514407 h 2514407"/>
                <a:gd name="connsiteX4" fmla="*/ 0 w 2683354"/>
                <a:gd name="connsiteY4" fmla="*/ 311706 h 2514407"/>
                <a:gd name="connsiteX0" fmla="*/ 0 w 2381796"/>
                <a:gd name="connsiteY0" fmla="*/ 1420659 h 2514407"/>
                <a:gd name="connsiteX1" fmla="*/ 1144228 w 2381796"/>
                <a:gd name="connsiteY1" fmla="*/ 0 h 2514407"/>
                <a:gd name="connsiteX2" fmla="*/ 2381796 w 2381796"/>
                <a:gd name="connsiteY2" fmla="*/ 938923 h 2514407"/>
                <a:gd name="connsiteX3" fmla="*/ 2381015 w 2381796"/>
                <a:gd name="connsiteY3" fmla="*/ 2514407 h 2514407"/>
                <a:gd name="connsiteX4" fmla="*/ 0 w 2381796"/>
                <a:gd name="connsiteY4" fmla="*/ 1420659 h 2514407"/>
                <a:gd name="connsiteX0" fmla="*/ 0 w 2381796"/>
                <a:gd name="connsiteY0" fmla="*/ 1342838 h 2436586"/>
                <a:gd name="connsiteX1" fmla="*/ 35275 w 2381796"/>
                <a:gd name="connsiteY1" fmla="*/ 0 h 2436586"/>
                <a:gd name="connsiteX2" fmla="*/ 2381796 w 2381796"/>
                <a:gd name="connsiteY2" fmla="*/ 861102 h 2436586"/>
                <a:gd name="connsiteX3" fmla="*/ 2381015 w 2381796"/>
                <a:gd name="connsiteY3" fmla="*/ 2436586 h 2436586"/>
                <a:gd name="connsiteX4" fmla="*/ 0 w 2381796"/>
                <a:gd name="connsiteY4" fmla="*/ 1342838 h 2436586"/>
                <a:gd name="connsiteX0" fmla="*/ 0 w 2413343"/>
                <a:gd name="connsiteY0" fmla="*/ 2409017 h 3502765"/>
                <a:gd name="connsiteX1" fmla="*/ 35275 w 2413343"/>
                <a:gd name="connsiteY1" fmla="*/ 1066179 h 3502765"/>
                <a:gd name="connsiteX2" fmla="*/ 2413343 w 2413343"/>
                <a:gd name="connsiteY2" fmla="*/ 34519 h 3502765"/>
                <a:gd name="connsiteX3" fmla="*/ 2381015 w 2413343"/>
                <a:gd name="connsiteY3" fmla="*/ 3502765 h 3502765"/>
                <a:gd name="connsiteX4" fmla="*/ 0 w 2413343"/>
                <a:gd name="connsiteY4" fmla="*/ 2409017 h 3502765"/>
                <a:gd name="connsiteX0" fmla="*/ 0 w 2413343"/>
                <a:gd name="connsiteY0" fmla="*/ 2772924 h 3866672"/>
                <a:gd name="connsiteX1" fmla="*/ 708256 w 2413343"/>
                <a:gd name="connsiteY1" fmla="*/ 0 h 3866672"/>
                <a:gd name="connsiteX2" fmla="*/ 2413343 w 2413343"/>
                <a:gd name="connsiteY2" fmla="*/ 398426 h 3866672"/>
                <a:gd name="connsiteX3" fmla="*/ 2381015 w 2413343"/>
                <a:gd name="connsiteY3" fmla="*/ 3866672 h 3866672"/>
                <a:gd name="connsiteX4" fmla="*/ 0 w 2413343"/>
                <a:gd name="connsiteY4" fmla="*/ 2772924 h 3866672"/>
                <a:gd name="connsiteX0" fmla="*/ 0 w 2413343"/>
                <a:gd name="connsiteY0" fmla="*/ 2772924 h 3866672"/>
                <a:gd name="connsiteX1" fmla="*/ 708256 w 2413343"/>
                <a:gd name="connsiteY1" fmla="*/ 0 h 3866672"/>
                <a:gd name="connsiteX2" fmla="*/ 2413343 w 2413343"/>
                <a:gd name="connsiteY2" fmla="*/ 398426 h 3866672"/>
                <a:gd name="connsiteX3" fmla="*/ 2381015 w 2413343"/>
                <a:gd name="connsiteY3" fmla="*/ 3866672 h 3866672"/>
                <a:gd name="connsiteX4" fmla="*/ 0 w 2413343"/>
                <a:gd name="connsiteY4" fmla="*/ 2772924 h 3866672"/>
                <a:gd name="connsiteX0" fmla="*/ 0 w 2413343"/>
                <a:gd name="connsiteY0" fmla="*/ 2772924 h 3866672"/>
                <a:gd name="connsiteX1" fmla="*/ 708256 w 2413343"/>
                <a:gd name="connsiteY1" fmla="*/ 0 h 3866672"/>
                <a:gd name="connsiteX2" fmla="*/ 2413343 w 2413343"/>
                <a:gd name="connsiteY2" fmla="*/ 398426 h 3866672"/>
                <a:gd name="connsiteX3" fmla="*/ 2381015 w 2413343"/>
                <a:gd name="connsiteY3" fmla="*/ 3866672 h 3866672"/>
                <a:gd name="connsiteX4" fmla="*/ 0 w 2413343"/>
                <a:gd name="connsiteY4" fmla="*/ 2772924 h 3866672"/>
                <a:gd name="connsiteX0" fmla="*/ 0 w 2413343"/>
                <a:gd name="connsiteY0" fmla="*/ 2772924 h 3866672"/>
                <a:gd name="connsiteX1" fmla="*/ 708256 w 2413343"/>
                <a:gd name="connsiteY1" fmla="*/ 0 h 3866672"/>
                <a:gd name="connsiteX2" fmla="*/ 2413343 w 2413343"/>
                <a:gd name="connsiteY2" fmla="*/ 398426 h 3866672"/>
                <a:gd name="connsiteX3" fmla="*/ 2381015 w 2413343"/>
                <a:gd name="connsiteY3" fmla="*/ 3866672 h 3866672"/>
                <a:gd name="connsiteX4" fmla="*/ 0 w 2413343"/>
                <a:gd name="connsiteY4" fmla="*/ 2772924 h 3866672"/>
                <a:gd name="connsiteX0" fmla="*/ 0 w 2413343"/>
                <a:gd name="connsiteY0" fmla="*/ 2772924 h 3866672"/>
                <a:gd name="connsiteX1" fmla="*/ 708256 w 2413343"/>
                <a:gd name="connsiteY1" fmla="*/ 0 h 3866672"/>
                <a:gd name="connsiteX2" fmla="*/ 2413343 w 2413343"/>
                <a:gd name="connsiteY2" fmla="*/ 398426 h 3866672"/>
                <a:gd name="connsiteX3" fmla="*/ 2381015 w 2413343"/>
                <a:gd name="connsiteY3" fmla="*/ 3866672 h 3866672"/>
                <a:gd name="connsiteX4" fmla="*/ 0 w 2413343"/>
                <a:gd name="connsiteY4" fmla="*/ 2772924 h 3866672"/>
                <a:gd name="connsiteX0" fmla="*/ 0 w 2413343"/>
                <a:gd name="connsiteY0" fmla="*/ 2772924 h 3866672"/>
                <a:gd name="connsiteX1" fmla="*/ 708256 w 2413343"/>
                <a:gd name="connsiteY1" fmla="*/ 0 h 3866672"/>
                <a:gd name="connsiteX2" fmla="*/ 2413343 w 2413343"/>
                <a:gd name="connsiteY2" fmla="*/ 398426 h 3866672"/>
                <a:gd name="connsiteX3" fmla="*/ 2381015 w 2413343"/>
                <a:gd name="connsiteY3" fmla="*/ 3866672 h 3866672"/>
                <a:gd name="connsiteX4" fmla="*/ 0 w 2413343"/>
                <a:gd name="connsiteY4" fmla="*/ 2772924 h 3866672"/>
                <a:gd name="connsiteX0" fmla="*/ 0 w 2438607"/>
                <a:gd name="connsiteY0" fmla="*/ 2747661 h 3866672"/>
                <a:gd name="connsiteX1" fmla="*/ 733520 w 2438607"/>
                <a:gd name="connsiteY1" fmla="*/ 0 h 3866672"/>
                <a:gd name="connsiteX2" fmla="*/ 2438607 w 2438607"/>
                <a:gd name="connsiteY2" fmla="*/ 398426 h 3866672"/>
                <a:gd name="connsiteX3" fmla="*/ 2406279 w 2438607"/>
                <a:gd name="connsiteY3" fmla="*/ 3866672 h 3866672"/>
                <a:gd name="connsiteX4" fmla="*/ 0 w 2438607"/>
                <a:gd name="connsiteY4" fmla="*/ 2747661 h 3866672"/>
                <a:gd name="connsiteX0" fmla="*/ 0 w 2582533"/>
                <a:gd name="connsiteY0" fmla="*/ 2747661 h 3866678"/>
                <a:gd name="connsiteX1" fmla="*/ 733520 w 2582533"/>
                <a:gd name="connsiteY1" fmla="*/ 0 h 3866678"/>
                <a:gd name="connsiteX2" fmla="*/ 2438607 w 2582533"/>
                <a:gd name="connsiteY2" fmla="*/ 398426 h 3866678"/>
                <a:gd name="connsiteX3" fmla="*/ 2403858 w 2582533"/>
                <a:gd name="connsiteY3" fmla="*/ 2760742 h 3866678"/>
                <a:gd name="connsiteX4" fmla="*/ 2406279 w 2582533"/>
                <a:gd name="connsiteY4" fmla="*/ 3866672 h 3866678"/>
                <a:gd name="connsiteX5" fmla="*/ 0 w 2582533"/>
                <a:gd name="connsiteY5" fmla="*/ 2747661 h 3866678"/>
                <a:gd name="connsiteX0" fmla="*/ 0 w 2596926"/>
                <a:gd name="connsiteY0" fmla="*/ 2747661 h 3871188"/>
                <a:gd name="connsiteX1" fmla="*/ 733520 w 2596926"/>
                <a:gd name="connsiteY1" fmla="*/ 0 h 3871188"/>
                <a:gd name="connsiteX2" fmla="*/ 2438607 w 2596926"/>
                <a:gd name="connsiteY2" fmla="*/ 398426 h 3871188"/>
                <a:gd name="connsiteX3" fmla="*/ 2403858 w 2596926"/>
                <a:gd name="connsiteY3" fmla="*/ 2760742 h 3871188"/>
                <a:gd name="connsiteX4" fmla="*/ 2441755 w 2596926"/>
                <a:gd name="connsiteY4" fmla="*/ 3127077 h 3871188"/>
                <a:gd name="connsiteX5" fmla="*/ 2406279 w 2596926"/>
                <a:gd name="connsiteY5" fmla="*/ 3866672 h 3871188"/>
                <a:gd name="connsiteX6" fmla="*/ 0 w 2596926"/>
                <a:gd name="connsiteY6" fmla="*/ 2747661 h 3871188"/>
                <a:gd name="connsiteX0" fmla="*/ 0 w 2554994"/>
                <a:gd name="connsiteY0" fmla="*/ 2747661 h 3868903"/>
                <a:gd name="connsiteX1" fmla="*/ 733520 w 2554994"/>
                <a:gd name="connsiteY1" fmla="*/ 0 h 3868903"/>
                <a:gd name="connsiteX2" fmla="*/ 2438607 w 2554994"/>
                <a:gd name="connsiteY2" fmla="*/ 398426 h 3868903"/>
                <a:gd name="connsiteX3" fmla="*/ 2403858 w 2554994"/>
                <a:gd name="connsiteY3" fmla="*/ 2760742 h 3868903"/>
                <a:gd name="connsiteX4" fmla="*/ 1361693 w 2554994"/>
                <a:gd name="connsiteY4" fmla="*/ 2444933 h 3868903"/>
                <a:gd name="connsiteX5" fmla="*/ 2406279 w 2554994"/>
                <a:gd name="connsiteY5" fmla="*/ 3866672 h 3868903"/>
                <a:gd name="connsiteX6" fmla="*/ 0 w 2554994"/>
                <a:gd name="connsiteY6" fmla="*/ 2747661 h 3868903"/>
                <a:gd name="connsiteX0" fmla="*/ 0 w 2554994"/>
                <a:gd name="connsiteY0" fmla="*/ 2747661 h 3868903"/>
                <a:gd name="connsiteX1" fmla="*/ 733520 w 2554994"/>
                <a:gd name="connsiteY1" fmla="*/ 0 h 3868903"/>
                <a:gd name="connsiteX2" fmla="*/ 2438607 w 2554994"/>
                <a:gd name="connsiteY2" fmla="*/ 398426 h 3868903"/>
                <a:gd name="connsiteX3" fmla="*/ 2403858 w 2554994"/>
                <a:gd name="connsiteY3" fmla="*/ 2760742 h 3868903"/>
                <a:gd name="connsiteX4" fmla="*/ 1361693 w 2554994"/>
                <a:gd name="connsiteY4" fmla="*/ 2444933 h 3868903"/>
                <a:gd name="connsiteX5" fmla="*/ 2406279 w 2554994"/>
                <a:gd name="connsiteY5" fmla="*/ 3866672 h 3868903"/>
                <a:gd name="connsiteX6" fmla="*/ 0 w 2554994"/>
                <a:gd name="connsiteY6" fmla="*/ 2747661 h 3868903"/>
                <a:gd name="connsiteX0" fmla="*/ 0 w 2561568"/>
                <a:gd name="connsiteY0" fmla="*/ 2747661 h 3868903"/>
                <a:gd name="connsiteX1" fmla="*/ 733520 w 2561568"/>
                <a:gd name="connsiteY1" fmla="*/ 0 h 3868903"/>
                <a:gd name="connsiteX2" fmla="*/ 2438607 w 2561568"/>
                <a:gd name="connsiteY2" fmla="*/ 398426 h 3868903"/>
                <a:gd name="connsiteX3" fmla="*/ 2403858 w 2561568"/>
                <a:gd name="connsiteY3" fmla="*/ 2760742 h 3868903"/>
                <a:gd name="connsiteX4" fmla="*/ 1361693 w 2561568"/>
                <a:gd name="connsiteY4" fmla="*/ 2444933 h 3868903"/>
                <a:gd name="connsiteX5" fmla="*/ 2406279 w 2561568"/>
                <a:gd name="connsiteY5" fmla="*/ 3866672 h 3868903"/>
                <a:gd name="connsiteX6" fmla="*/ 0 w 2561568"/>
                <a:gd name="connsiteY6" fmla="*/ 2747661 h 3868903"/>
                <a:gd name="connsiteX0" fmla="*/ 0 w 2478271"/>
                <a:gd name="connsiteY0" fmla="*/ 2747661 h 3868903"/>
                <a:gd name="connsiteX1" fmla="*/ 733520 w 2478271"/>
                <a:gd name="connsiteY1" fmla="*/ 0 h 3868903"/>
                <a:gd name="connsiteX2" fmla="*/ 2438607 w 2478271"/>
                <a:gd name="connsiteY2" fmla="*/ 398426 h 3868903"/>
                <a:gd name="connsiteX3" fmla="*/ 2403858 w 2478271"/>
                <a:gd name="connsiteY3" fmla="*/ 2760742 h 3868903"/>
                <a:gd name="connsiteX4" fmla="*/ 1361693 w 2478271"/>
                <a:gd name="connsiteY4" fmla="*/ 2444933 h 3868903"/>
                <a:gd name="connsiteX5" fmla="*/ 2406279 w 2478271"/>
                <a:gd name="connsiteY5" fmla="*/ 3866672 h 3868903"/>
                <a:gd name="connsiteX6" fmla="*/ 0 w 2478271"/>
                <a:gd name="connsiteY6" fmla="*/ 2747661 h 3868903"/>
                <a:gd name="connsiteX0" fmla="*/ 0 w 2457316"/>
                <a:gd name="connsiteY0" fmla="*/ 2747661 h 3866737"/>
                <a:gd name="connsiteX1" fmla="*/ 733520 w 2457316"/>
                <a:gd name="connsiteY1" fmla="*/ 0 h 3866737"/>
                <a:gd name="connsiteX2" fmla="*/ 2438607 w 2457316"/>
                <a:gd name="connsiteY2" fmla="*/ 398426 h 3866737"/>
                <a:gd name="connsiteX3" fmla="*/ 2403858 w 2457316"/>
                <a:gd name="connsiteY3" fmla="*/ 2760742 h 3866737"/>
                <a:gd name="connsiteX4" fmla="*/ 1361693 w 2457316"/>
                <a:gd name="connsiteY4" fmla="*/ 2444933 h 3866737"/>
                <a:gd name="connsiteX5" fmla="*/ 1620656 w 2457316"/>
                <a:gd name="connsiteY5" fmla="*/ 2798637 h 3866737"/>
                <a:gd name="connsiteX6" fmla="*/ 2406279 w 2457316"/>
                <a:gd name="connsiteY6" fmla="*/ 3866672 h 3866737"/>
                <a:gd name="connsiteX7" fmla="*/ 0 w 2457316"/>
                <a:gd name="connsiteY7" fmla="*/ 2747661 h 3866737"/>
                <a:gd name="connsiteX0" fmla="*/ 0 w 2446692"/>
                <a:gd name="connsiteY0" fmla="*/ 2747661 h 3866727"/>
                <a:gd name="connsiteX1" fmla="*/ 733520 w 2446692"/>
                <a:gd name="connsiteY1" fmla="*/ 0 h 3866727"/>
                <a:gd name="connsiteX2" fmla="*/ 2438607 w 2446692"/>
                <a:gd name="connsiteY2" fmla="*/ 398426 h 3866727"/>
                <a:gd name="connsiteX3" fmla="*/ 2403858 w 2446692"/>
                <a:gd name="connsiteY3" fmla="*/ 2760742 h 3866727"/>
                <a:gd name="connsiteX4" fmla="*/ 1361693 w 2446692"/>
                <a:gd name="connsiteY4" fmla="*/ 2444933 h 3866727"/>
                <a:gd name="connsiteX5" fmla="*/ 1336429 w 2446692"/>
                <a:gd name="connsiteY5" fmla="*/ 2647051 h 3866727"/>
                <a:gd name="connsiteX6" fmla="*/ 2406279 w 2446692"/>
                <a:gd name="connsiteY6" fmla="*/ 3866672 h 3866727"/>
                <a:gd name="connsiteX7" fmla="*/ 0 w 2446692"/>
                <a:gd name="connsiteY7" fmla="*/ 2747661 h 3866727"/>
                <a:gd name="connsiteX0" fmla="*/ 0 w 2446692"/>
                <a:gd name="connsiteY0" fmla="*/ 2747661 h 3866727"/>
                <a:gd name="connsiteX1" fmla="*/ 733520 w 2446692"/>
                <a:gd name="connsiteY1" fmla="*/ 0 h 3866727"/>
                <a:gd name="connsiteX2" fmla="*/ 2438607 w 2446692"/>
                <a:gd name="connsiteY2" fmla="*/ 398426 h 3866727"/>
                <a:gd name="connsiteX3" fmla="*/ 2403858 w 2446692"/>
                <a:gd name="connsiteY3" fmla="*/ 2760742 h 3866727"/>
                <a:gd name="connsiteX4" fmla="*/ 1361693 w 2446692"/>
                <a:gd name="connsiteY4" fmla="*/ 2444933 h 3866727"/>
                <a:gd name="connsiteX5" fmla="*/ 1336429 w 2446692"/>
                <a:gd name="connsiteY5" fmla="*/ 2647051 h 3866727"/>
                <a:gd name="connsiteX6" fmla="*/ 2406279 w 2446692"/>
                <a:gd name="connsiteY6" fmla="*/ 3866672 h 3866727"/>
                <a:gd name="connsiteX7" fmla="*/ 0 w 2446692"/>
                <a:gd name="connsiteY7" fmla="*/ 2747661 h 3866727"/>
                <a:gd name="connsiteX0" fmla="*/ 0 w 2446692"/>
                <a:gd name="connsiteY0" fmla="*/ 2747661 h 3866727"/>
                <a:gd name="connsiteX1" fmla="*/ 733520 w 2446692"/>
                <a:gd name="connsiteY1" fmla="*/ 0 h 3866727"/>
                <a:gd name="connsiteX2" fmla="*/ 2438607 w 2446692"/>
                <a:gd name="connsiteY2" fmla="*/ 398426 h 3866727"/>
                <a:gd name="connsiteX3" fmla="*/ 2403858 w 2446692"/>
                <a:gd name="connsiteY3" fmla="*/ 2760742 h 3866727"/>
                <a:gd name="connsiteX4" fmla="*/ 1361693 w 2446692"/>
                <a:gd name="connsiteY4" fmla="*/ 2444933 h 3866727"/>
                <a:gd name="connsiteX5" fmla="*/ 1336429 w 2446692"/>
                <a:gd name="connsiteY5" fmla="*/ 2647051 h 3866727"/>
                <a:gd name="connsiteX6" fmla="*/ 2406279 w 2446692"/>
                <a:gd name="connsiteY6" fmla="*/ 3866672 h 3866727"/>
                <a:gd name="connsiteX7" fmla="*/ 0 w 2446692"/>
                <a:gd name="connsiteY7" fmla="*/ 2747661 h 3866727"/>
                <a:gd name="connsiteX0" fmla="*/ 0 w 2446692"/>
                <a:gd name="connsiteY0" fmla="*/ 2747661 h 3866727"/>
                <a:gd name="connsiteX1" fmla="*/ 733520 w 2446692"/>
                <a:gd name="connsiteY1" fmla="*/ 0 h 3866727"/>
                <a:gd name="connsiteX2" fmla="*/ 2438607 w 2446692"/>
                <a:gd name="connsiteY2" fmla="*/ 398426 h 3866727"/>
                <a:gd name="connsiteX3" fmla="*/ 2403858 w 2446692"/>
                <a:gd name="connsiteY3" fmla="*/ 2760742 h 3866727"/>
                <a:gd name="connsiteX4" fmla="*/ 1361693 w 2446692"/>
                <a:gd name="connsiteY4" fmla="*/ 2444933 h 3866727"/>
                <a:gd name="connsiteX5" fmla="*/ 1336429 w 2446692"/>
                <a:gd name="connsiteY5" fmla="*/ 2647051 h 3866727"/>
                <a:gd name="connsiteX6" fmla="*/ 2406279 w 2446692"/>
                <a:gd name="connsiteY6" fmla="*/ 3866672 h 3866727"/>
                <a:gd name="connsiteX7" fmla="*/ 0 w 2446692"/>
                <a:gd name="connsiteY7" fmla="*/ 2747661 h 3866727"/>
                <a:gd name="connsiteX0" fmla="*/ 0 w 2438607"/>
                <a:gd name="connsiteY0" fmla="*/ 2747661 h 2760742"/>
                <a:gd name="connsiteX1" fmla="*/ 733520 w 2438607"/>
                <a:gd name="connsiteY1" fmla="*/ 0 h 2760742"/>
                <a:gd name="connsiteX2" fmla="*/ 2438607 w 2438607"/>
                <a:gd name="connsiteY2" fmla="*/ 398426 h 2760742"/>
                <a:gd name="connsiteX3" fmla="*/ 2403858 w 2438607"/>
                <a:gd name="connsiteY3" fmla="*/ 2760742 h 2760742"/>
                <a:gd name="connsiteX4" fmla="*/ 1361693 w 2438607"/>
                <a:gd name="connsiteY4" fmla="*/ 2444933 h 2760742"/>
                <a:gd name="connsiteX5" fmla="*/ 1336429 w 2438607"/>
                <a:gd name="connsiteY5" fmla="*/ 2647051 h 2760742"/>
                <a:gd name="connsiteX6" fmla="*/ 423010 w 2438607"/>
                <a:gd name="connsiteY6" fmla="*/ 2281319 h 2760742"/>
                <a:gd name="connsiteX7" fmla="*/ 0 w 2438607"/>
                <a:gd name="connsiteY7" fmla="*/ 2747661 h 2760742"/>
                <a:gd name="connsiteX0" fmla="*/ 0 w 2438607"/>
                <a:gd name="connsiteY0" fmla="*/ 2747661 h 2760742"/>
                <a:gd name="connsiteX1" fmla="*/ 733520 w 2438607"/>
                <a:gd name="connsiteY1" fmla="*/ 0 h 2760742"/>
                <a:gd name="connsiteX2" fmla="*/ 2438607 w 2438607"/>
                <a:gd name="connsiteY2" fmla="*/ 398426 h 2760742"/>
                <a:gd name="connsiteX3" fmla="*/ 2403858 w 2438607"/>
                <a:gd name="connsiteY3" fmla="*/ 2760742 h 2760742"/>
                <a:gd name="connsiteX4" fmla="*/ 1361693 w 2438607"/>
                <a:gd name="connsiteY4" fmla="*/ 2444933 h 2760742"/>
                <a:gd name="connsiteX5" fmla="*/ 1336429 w 2438607"/>
                <a:gd name="connsiteY5" fmla="*/ 2647051 h 2760742"/>
                <a:gd name="connsiteX6" fmla="*/ 423010 w 2438607"/>
                <a:gd name="connsiteY6" fmla="*/ 2281319 h 2760742"/>
                <a:gd name="connsiteX7" fmla="*/ 0 w 2438607"/>
                <a:gd name="connsiteY7" fmla="*/ 2747661 h 2760742"/>
                <a:gd name="connsiteX0" fmla="*/ 0 w 2438607"/>
                <a:gd name="connsiteY0" fmla="*/ 2747661 h 2760742"/>
                <a:gd name="connsiteX1" fmla="*/ 733520 w 2438607"/>
                <a:gd name="connsiteY1" fmla="*/ 0 h 2760742"/>
                <a:gd name="connsiteX2" fmla="*/ 2438607 w 2438607"/>
                <a:gd name="connsiteY2" fmla="*/ 398426 h 2760742"/>
                <a:gd name="connsiteX3" fmla="*/ 2403858 w 2438607"/>
                <a:gd name="connsiteY3" fmla="*/ 2760742 h 2760742"/>
                <a:gd name="connsiteX4" fmla="*/ 1361693 w 2438607"/>
                <a:gd name="connsiteY4" fmla="*/ 2444933 h 2760742"/>
                <a:gd name="connsiteX5" fmla="*/ 1336429 w 2438607"/>
                <a:gd name="connsiteY5" fmla="*/ 2647051 h 2760742"/>
                <a:gd name="connsiteX6" fmla="*/ 423010 w 2438607"/>
                <a:gd name="connsiteY6" fmla="*/ 2281319 h 2760742"/>
                <a:gd name="connsiteX7" fmla="*/ 0 w 2438607"/>
                <a:gd name="connsiteY7" fmla="*/ 2747661 h 2760742"/>
                <a:gd name="connsiteX0" fmla="*/ 19119 w 2015597"/>
                <a:gd name="connsiteY0" fmla="*/ 1339160 h 2760742"/>
                <a:gd name="connsiteX1" fmla="*/ 310510 w 2015597"/>
                <a:gd name="connsiteY1" fmla="*/ 0 h 2760742"/>
                <a:gd name="connsiteX2" fmla="*/ 2015597 w 2015597"/>
                <a:gd name="connsiteY2" fmla="*/ 398426 h 2760742"/>
                <a:gd name="connsiteX3" fmla="*/ 1980848 w 2015597"/>
                <a:gd name="connsiteY3" fmla="*/ 2760742 h 2760742"/>
                <a:gd name="connsiteX4" fmla="*/ 938683 w 2015597"/>
                <a:gd name="connsiteY4" fmla="*/ 2444933 h 2760742"/>
                <a:gd name="connsiteX5" fmla="*/ 913419 w 2015597"/>
                <a:gd name="connsiteY5" fmla="*/ 2647051 h 2760742"/>
                <a:gd name="connsiteX6" fmla="*/ 0 w 2015597"/>
                <a:gd name="connsiteY6" fmla="*/ 2281319 h 2760742"/>
                <a:gd name="connsiteX7" fmla="*/ 19119 w 2015597"/>
                <a:gd name="connsiteY7" fmla="*/ 1339160 h 2760742"/>
                <a:gd name="connsiteX0" fmla="*/ 19119 w 2015597"/>
                <a:gd name="connsiteY0" fmla="*/ 1339160 h 2804612"/>
                <a:gd name="connsiteX1" fmla="*/ 310510 w 2015597"/>
                <a:gd name="connsiteY1" fmla="*/ 0 h 2804612"/>
                <a:gd name="connsiteX2" fmla="*/ 2015597 w 2015597"/>
                <a:gd name="connsiteY2" fmla="*/ 398426 h 2804612"/>
                <a:gd name="connsiteX3" fmla="*/ 1986331 w 2015597"/>
                <a:gd name="connsiteY3" fmla="*/ 2804612 h 2804612"/>
                <a:gd name="connsiteX4" fmla="*/ 938683 w 2015597"/>
                <a:gd name="connsiteY4" fmla="*/ 2444933 h 2804612"/>
                <a:gd name="connsiteX5" fmla="*/ 913419 w 2015597"/>
                <a:gd name="connsiteY5" fmla="*/ 2647051 h 2804612"/>
                <a:gd name="connsiteX6" fmla="*/ 0 w 2015597"/>
                <a:gd name="connsiteY6" fmla="*/ 2281319 h 2804612"/>
                <a:gd name="connsiteX7" fmla="*/ 19119 w 2015597"/>
                <a:gd name="connsiteY7" fmla="*/ 1339160 h 2804612"/>
                <a:gd name="connsiteX0" fmla="*/ 19119 w 2015597"/>
                <a:gd name="connsiteY0" fmla="*/ 1339160 h 2804612"/>
                <a:gd name="connsiteX1" fmla="*/ 310510 w 2015597"/>
                <a:gd name="connsiteY1" fmla="*/ 0 h 2804612"/>
                <a:gd name="connsiteX2" fmla="*/ 2015597 w 2015597"/>
                <a:gd name="connsiteY2" fmla="*/ 398426 h 2804612"/>
                <a:gd name="connsiteX3" fmla="*/ 1986331 w 2015597"/>
                <a:gd name="connsiteY3" fmla="*/ 2804612 h 2804612"/>
                <a:gd name="connsiteX4" fmla="*/ 938683 w 2015597"/>
                <a:gd name="connsiteY4" fmla="*/ 2444933 h 2804612"/>
                <a:gd name="connsiteX5" fmla="*/ 913419 w 2015597"/>
                <a:gd name="connsiteY5" fmla="*/ 2647051 h 2804612"/>
                <a:gd name="connsiteX6" fmla="*/ 0 w 2015597"/>
                <a:gd name="connsiteY6" fmla="*/ 2281319 h 2804612"/>
                <a:gd name="connsiteX7" fmla="*/ 19119 w 2015597"/>
                <a:gd name="connsiteY7" fmla="*/ 1339160 h 2804612"/>
                <a:gd name="connsiteX0" fmla="*/ 19119 w 2015597"/>
                <a:gd name="connsiteY0" fmla="*/ 1339160 h 2804612"/>
                <a:gd name="connsiteX1" fmla="*/ 310510 w 2015597"/>
                <a:gd name="connsiteY1" fmla="*/ 0 h 2804612"/>
                <a:gd name="connsiteX2" fmla="*/ 2015597 w 2015597"/>
                <a:gd name="connsiteY2" fmla="*/ 398426 h 2804612"/>
                <a:gd name="connsiteX3" fmla="*/ 1986331 w 2015597"/>
                <a:gd name="connsiteY3" fmla="*/ 2804612 h 2804612"/>
                <a:gd name="connsiteX4" fmla="*/ 923733 w 2015597"/>
                <a:gd name="connsiteY4" fmla="*/ 2424997 h 2804612"/>
                <a:gd name="connsiteX5" fmla="*/ 913419 w 2015597"/>
                <a:gd name="connsiteY5" fmla="*/ 2647051 h 2804612"/>
                <a:gd name="connsiteX6" fmla="*/ 0 w 2015597"/>
                <a:gd name="connsiteY6" fmla="*/ 2281319 h 2804612"/>
                <a:gd name="connsiteX7" fmla="*/ 19119 w 2015597"/>
                <a:gd name="connsiteY7" fmla="*/ 1339160 h 280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5597" h="2804612">
                  <a:moveTo>
                    <a:pt x="19119" y="1339160"/>
                  </a:moveTo>
                  <a:lnTo>
                    <a:pt x="310510" y="0"/>
                  </a:lnTo>
                  <a:cubicBezTo>
                    <a:pt x="2021158" y="400724"/>
                    <a:pt x="317582" y="-2298"/>
                    <a:pt x="2015597" y="398426"/>
                  </a:cubicBezTo>
                  <a:cubicBezTo>
                    <a:pt x="1971863" y="2759710"/>
                    <a:pt x="2023299" y="451735"/>
                    <a:pt x="1986331" y="2804612"/>
                  </a:cubicBezTo>
                  <a:cubicBezTo>
                    <a:pt x="934558" y="2410380"/>
                    <a:pt x="1965494" y="2758601"/>
                    <a:pt x="923733" y="2424997"/>
                  </a:cubicBezTo>
                  <a:cubicBezTo>
                    <a:pt x="913205" y="2646063"/>
                    <a:pt x="941437" y="2447991"/>
                    <a:pt x="913419" y="2647051"/>
                  </a:cubicBezTo>
                  <a:cubicBezTo>
                    <a:pt x="1141" y="2277656"/>
                    <a:pt x="914357" y="2656149"/>
                    <a:pt x="0" y="2281319"/>
                  </a:cubicBezTo>
                  <a:lnTo>
                    <a:pt x="19119" y="1339160"/>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Rektangel 3">
              <a:extLst>
                <a:ext uri="{FF2B5EF4-FFF2-40B4-BE49-F238E27FC236}">
                  <a16:creationId xmlns:a16="http://schemas.microsoft.com/office/drawing/2014/main" id="{DA24CAEC-524E-4D2D-A002-1F232951B1C7}"/>
                </a:ext>
              </a:extLst>
            </p:cNvPr>
            <p:cNvSpPr/>
            <p:nvPr/>
          </p:nvSpPr>
          <p:spPr>
            <a:xfrm>
              <a:off x="10016558" y="2751060"/>
              <a:ext cx="793516" cy="169513"/>
            </a:xfrm>
            <a:custGeom>
              <a:avLst/>
              <a:gdLst>
                <a:gd name="connsiteX0" fmla="*/ 0 w 1158844"/>
                <a:gd name="connsiteY0" fmla="*/ 0 h 1593409"/>
                <a:gd name="connsiteX1" fmla="*/ 1158844 w 1158844"/>
                <a:gd name="connsiteY1" fmla="*/ 0 h 1593409"/>
                <a:gd name="connsiteX2" fmla="*/ 1158844 w 1158844"/>
                <a:gd name="connsiteY2" fmla="*/ 1593409 h 1593409"/>
                <a:gd name="connsiteX3" fmla="*/ 0 w 1158844"/>
                <a:gd name="connsiteY3" fmla="*/ 1593409 h 1593409"/>
                <a:gd name="connsiteX4" fmla="*/ 0 w 1158844"/>
                <a:gd name="connsiteY4" fmla="*/ 0 h 1593409"/>
                <a:gd name="connsiteX0" fmla="*/ 0 w 1158844"/>
                <a:gd name="connsiteY0" fmla="*/ 0 h 1593409"/>
                <a:gd name="connsiteX1" fmla="*/ 1158844 w 1158844"/>
                <a:gd name="connsiteY1" fmla="*/ 0 h 1593409"/>
                <a:gd name="connsiteX2" fmla="*/ 1158844 w 1158844"/>
                <a:gd name="connsiteY2" fmla="*/ 1593409 h 1593409"/>
                <a:gd name="connsiteX3" fmla="*/ 688064 w 1158844"/>
                <a:gd name="connsiteY3" fmla="*/ 841972 h 1593409"/>
                <a:gd name="connsiteX4" fmla="*/ 0 w 1158844"/>
                <a:gd name="connsiteY4" fmla="*/ 0 h 1593409"/>
                <a:gd name="connsiteX0" fmla="*/ 0 w 1421394"/>
                <a:gd name="connsiteY0" fmla="*/ 579422 h 1593409"/>
                <a:gd name="connsiteX1" fmla="*/ 1421394 w 1421394"/>
                <a:gd name="connsiteY1" fmla="*/ 0 h 1593409"/>
                <a:gd name="connsiteX2" fmla="*/ 1421394 w 1421394"/>
                <a:gd name="connsiteY2" fmla="*/ 1593409 h 1593409"/>
                <a:gd name="connsiteX3" fmla="*/ 950614 w 1421394"/>
                <a:gd name="connsiteY3" fmla="*/ 841972 h 1593409"/>
                <a:gd name="connsiteX4" fmla="*/ 0 w 1421394"/>
                <a:gd name="connsiteY4" fmla="*/ 579422 h 1593409"/>
                <a:gd name="connsiteX0" fmla="*/ 0 w 1439501"/>
                <a:gd name="connsiteY0" fmla="*/ 289711 h 1303698"/>
                <a:gd name="connsiteX1" fmla="*/ 1439501 w 1439501"/>
                <a:gd name="connsiteY1" fmla="*/ 0 h 1303698"/>
                <a:gd name="connsiteX2" fmla="*/ 1421394 w 1439501"/>
                <a:gd name="connsiteY2" fmla="*/ 1303698 h 1303698"/>
                <a:gd name="connsiteX3" fmla="*/ 950614 w 1439501"/>
                <a:gd name="connsiteY3" fmla="*/ 552261 h 1303698"/>
                <a:gd name="connsiteX4" fmla="*/ 0 w 1439501"/>
                <a:gd name="connsiteY4" fmla="*/ 289711 h 1303698"/>
                <a:gd name="connsiteX0" fmla="*/ 0 w 2381061"/>
                <a:gd name="connsiteY0" fmla="*/ 289711 h 552261"/>
                <a:gd name="connsiteX1" fmla="*/ 1439501 w 2381061"/>
                <a:gd name="connsiteY1" fmla="*/ 0 h 552261"/>
                <a:gd name="connsiteX2" fmla="*/ 2381061 w 2381061"/>
                <a:gd name="connsiteY2" fmla="*/ 235389 h 552261"/>
                <a:gd name="connsiteX3" fmla="*/ 950614 w 2381061"/>
                <a:gd name="connsiteY3" fmla="*/ 552261 h 552261"/>
                <a:gd name="connsiteX4" fmla="*/ 0 w 2381061"/>
                <a:gd name="connsiteY4" fmla="*/ 289711 h 552261"/>
                <a:gd name="connsiteX0" fmla="*/ 0 w 2418768"/>
                <a:gd name="connsiteY0" fmla="*/ 299138 h 552261"/>
                <a:gd name="connsiteX1" fmla="*/ 1477208 w 2418768"/>
                <a:gd name="connsiteY1" fmla="*/ 0 h 552261"/>
                <a:gd name="connsiteX2" fmla="*/ 2418768 w 2418768"/>
                <a:gd name="connsiteY2" fmla="*/ 235389 h 552261"/>
                <a:gd name="connsiteX3" fmla="*/ 988321 w 2418768"/>
                <a:gd name="connsiteY3" fmla="*/ 552261 h 552261"/>
                <a:gd name="connsiteX4" fmla="*/ 0 w 2418768"/>
                <a:gd name="connsiteY4" fmla="*/ 299138 h 552261"/>
                <a:gd name="connsiteX0" fmla="*/ 0 w 2418768"/>
                <a:gd name="connsiteY0" fmla="*/ 299138 h 536550"/>
                <a:gd name="connsiteX1" fmla="*/ 1477208 w 2418768"/>
                <a:gd name="connsiteY1" fmla="*/ 0 h 536550"/>
                <a:gd name="connsiteX2" fmla="*/ 2418768 w 2418768"/>
                <a:gd name="connsiteY2" fmla="*/ 235389 h 536550"/>
                <a:gd name="connsiteX3" fmla="*/ 997748 w 2418768"/>
                <a:gd name="connsiteY3" fmla="*/ 536550 h 536550"/>
                <a:gd name="connsiteX4" fmla="*/ 0 w 2418768"/>
                <a:gd name="connsiteY4" fmla="*/ 299138 h 536550"/>
                <a:gd name="connsiteX0" fmla="*/ 0 w 2418768"/>
                <a:gd name="connsiteY0" fmla="*/ 302280 h 539692"/>
                <a:gd name="connsiteX1" fmla="*/ 1404936 w 2418768"/>
                <a:gd name="connsiteY1" fmla="*/ 0 h 539692"/>
                <a:gd name="connsiteX2" fmla="*/ 2418768 w 2418768"/>
                <a:gd name="connsiteY2" fmla="*/ 238531 h 539692"/>
                <a:gd name="connsiteX3" fmla="*/ 997748 w 2418768"/>
                <a:gd name="connsiteY3" fmla="*/ 539692 h 539692"/>
                <a:gd name="connsiteX4" fmla="*/ 0 w 2418768"/>
                <a:gd name="connsiteY4" fmla="*/ 302280 h 539692"/>
                <a:gd name="connsiteX0" fmla="*/ 0 w 2459618"/>
                <a:gd name="connsiteY0" fmla="*/ 311706 h 539692"/>
                <a:gd name="connsiteX1" fmla="*/ 1445786 w 2459618"/>
                <a:gd name="connsiteY1" fmla="*/ 0 h 539692"/>
                <a:gd name="connsiteX2" fmla="*/ 2459618 w 2459618"/>
                <a:gd name="connsiteY2" fmla="*/ 238531 h 539692"/>
                <a:gd name="connsiteX3" fmla="*/ 1038598 w 2459618"/>
                <a:gd name="connsiteY3" fmla="*/ 539692 h 539692"/>
                <a:gd name="connsiteX4" fmla="*/ 0 w 2459618"/>
                <a:gd name="connsiteY4" fmla="*/ 311706 h 539692"/>
                <a:gd name="connsiteX0" fmla="*/ 0 w 2683354"/>
                <a:gd name="connsiteY0" fmla="*/ 311706 h 938923"/>
                <a:gd name="connsiteX1" fmla="*/ 1445786 w 2683354"/>
                <a:gd name="connsiteY1" fmla="*/ 0 h 938923"/>
                <a:gd name="connsiteX2" fmla="*/ 2683354 w 2683354"/>
                <a:gd name="connsiteY2" fmla="*/ 938923 h 938923"/>
                <a:gd name="connsiteX3" fmla="*/ 1038598 w 2683354"/>
                <a:gd name="connsiteY3" fmla="*/ 539692 h 938923"/>
                <a:gd name="connsiteX4" fmla="*/ 0 w 2683354"/>
                <a:gd name="connsiteY4" fmla="*/ 311706 h 938923"/>
                <a:gd name="connsiteX0" fmla="*/ 0 w 2683354"/>
                <a:gd name="connsiteY0" fmla="*/ 311706 h 2514407"/>
                <a:gd name="connsiteX1" fmla="*/ 1445786 w 2683354"/>
                <a:gd name="connsiteY1" fmla="*/ 0 h 2514407"/>
                <a:gd name="connsiteX2" fmla="*/ 2683354 w 2683354"/>
                <a:gd name="connsiteY2" fmla="*/ 938923 h 2514407"/>
                <a:gd name="connsiteX3" fmla="*/ 2682573 w 2683354"/>
                <a:gd name="connsiteY3" fmla="*/ 2514407 h 2514407"/>
                <a:gd name="connsiteX4" fmla="*/ 0 w 2683354"/>
                <a:gd name="connsiteY4" fmla="*/ 311706 h 2514407"/>
                <a:gd name="connsiteX0" fmla="*/ 0 w 2381796"/>
                <a:gd name="connsiteY0" fmla="*/ 1420659 h 2514407"/>
                <a:gd name="connsiteX1" fmla="*/ 1144228 w 2381796"/>
                <a:gd name="connsiteY1" fmla="*/ 0 h 2514407"/>
                <a:gd name="connsiteX2" fmla="*/ 2381796 w 2381796"/>
                <a:gd name="connsiteY2" fmla="*/ 938923 h 2514407"/>
                <a:gd name="connsiteX3" fmla="*/ 2381015 w 2381796"/>
                <a:gd name="connsiteY3" fmla="*/ 2514407 h 2514407"/>
                <a:gd name="connsiteX4" fmla="*/ 0 w 2381796"/>
                <a:gd name="connsiteY4" fmla="*/ 1420659 h 2514407"/>
                <a:gd name="connsiteX0" fmla="*/ 0 w 2381796"/>
                <a:gd name="connsiteY0" fmla="*/ 1342838 h 2436586"/>
                <a:gd name="connsiteX1" fmla="*/ 35275 w 2381796"/>
                <a:gd name="connsiteY1" fmla="*/ 0 h 2436586"/>
                <a:gd name="connsiteX2" fmla="*/ 2381796 w 2381796"/>
                <a:gd name="connsiteY2" fmla="*/ 861102 h 2436586"/>
                <a:gd name="connsiteX3" fmla="*/ 2381015 w 2381796"/>
                <a:gd name="connsiteY3" fmla="*/ 2436586 h 2436586"/>
                <a:gd name="connsiteX4" fmla="*/ 0 w 2381796"/>
                <a:gd name="connsiteY4" fmla="*/ 1342838 h 2436586"/>
                <a:gd name="connsiteX0" fmla="*/ 81456 w 2463252"/>
                <a:gd name="connsiteY0" fmla="*/ 982915 h 2076663"/>
                <a:gd name="connsiteX1" fmla="*/ 0 w 2463252"/>
                <a:gd name="connsiteY1" fmla="*/ 0 h 2076663"/>
                <a:gd name="connsiteX2" fmla="*/ 2463252 w 2463252"/>
                <a:gd name="connsiteY2" fmla="*/ 501179 h 2076663"/>
                <a:gd name="connsiteX3" fmla="*/ 2462471 w 2463252"/>
                <a:gd name="connsiteY3" fmla="*/ 2076663 h 2076663"/>
                <a:gd name="connsiteX4" fmla="*/ 81456 w 2463252"/>
                <a:gd name="connsiteY4" fmla="*/ 982915 h 2076663"/>
                <a:gd name="connsiteX0" fmla="*/ 81456 w 2462471"/>
                <a:gd name="connsiteY0" fmla="*/ 1152944 h 2246692"/>
                <a:gd name="connsiteX1" fmla="*/ 0 w 2462471"/>
                <a:gd name="connsiteY1" fmla="*/ 170029 h 2246692"/>
                <a:gd name="connsiteX2" fmla="*/ 517720 w 2462471"/>
                <a:gd name="connsiteY2" fmla="*/ 0 h 2246692"/>
                <a:gd name="connsiteX3" fmla="*/ 2462471 w 2462471"/>
                <a:gd name="connsiteY3" fmla="*/ 2246692 h 2246692"/>
                <a:gd name="connsiteX4" fmla="*/ 81456 w 2462471"/>
                <a:gd name="connsiteY4" fmla="*/ 1152944 h 2246692"/>
                <a:gd name="connsiteX0" fmla="*/ 81456 w 2462471"/>
                <a:gd name="connsiteY0" fmla="*/ 982915 h 2076663"/>
                <a:gd name="connsiteX1" fmla="*/ 0 w 2462471"/>
                <a:gd name="connsiteY1" fmla="*/ 0 h 2076663"/>
                <a:gd name="connsiteX2" fmla="*/ 2462471 w 2462471"/>
                <a:gd name="connsiteY2" fmla="*/ 2076663 h 2076663"/>
                <a:gd name="connsiteX3" fmla="*/ 81456 w 2462471"/>
                <a:gd name="connsiteY3" fmla="*/ 982915 h 2076663"/>
                <a:gd name="connsiteX0" fmla="*/ 81456 w 2462471"/>
                <a:gd name="connsiteY0" fmla="*/ 982915 h 2076663"/>
                <a:gd name="connsiteX1" fmla="*/ 0 w 2462471"/>
                <a:gd name="connsiteY1" fmla="*/ 0 h 2076663"/>
                <a:gd name="connsiteX2" fmla="*/ 668644 w 2462471"/>
                <a:gd name="connsiteY2" fmla="*/ 578603 h 2076663"/>
                <a:gd name="connsiteX3" fmla="*/ 2462471 w 2462471"/>
                <a:gd name="connsiteY3" fmla="*/ 2076663 h 2076663"/>
                <a:gd name="connsiteX4" fmla="*/ 81456 w 2462471"/>
                <a:gd name="connsiteY4" fmla="*/ 982915 h 2076663"/>
                <a:gd name="connsiteX0" fmla="*/ 81456 w 2462471"/>
                <a:gd name="connsiteY0" fmla="*/ 1124159 h 2217907"/>
                <a:gd name="connsiteX1" fmla="*/ 0 w 2462471"/>
                <a:gd name="connsiteY1" fmla="*/ 141244 h 2217907"/>
                <a:gd name="connsiteX2" fmla="*/ 522729 w 2462471"/>
                <a:gd name="connsiteY2" fmla="*/ 0 h 2217907"/>
                <a:gd name="connsiteX3" fmla="*/ 2462471 w 2462471"/>
                <a:gd name="connsiteY3" fmla="*/ 2217907 h 2217907"/>
                <a:gd name="connsiteX4" fmla="*/ 81456 w 2462471"/>
                <a:gd name="connsiteY4" fmla="*/ 1124159 h 2217907"/>
                <a:gd name="connsiteX0" fmla="*/ 81456 w 546122"/>
                <a:gd name="connsiteY0" fmla="*/ 1124159 h 1527243"/>
                <a:gd name="connsiteX1" fmla="*/ 0 w 546122"/>
                <a:gd name="connsiteY1" fmla="*/ 141244 h 1527243"/>
                <a:gd name="connsiteX2" fmla="*/ 522729 w 546122"/>
                <a:gd name="connsiteY2" fmla="*/ 0 h 1527243"/>
                <a:gd name="connsiteX3" fmla="*/ 546122 w 546122"/>
                <a:gd name="connsiteY3" fmla="*/ 1527243 h 1527243"/>
                <a:gd name="connsiteX4" fmla="*/ 81456 w 546122"/>
                <a:gd name="connsiteY4" fmla="*/ 1124159 h 1527243"/>
                <a:gd name="connsiteX0" fmla="*/ 3635 w 546122"/>
                <a:gd name="connsiteY0" fmla="*/ 1756457 h 1756457"/>
                <a:gd name="connsiteX1" fmla="*/ 0 w 546122"/>
                <a:gd name="connsiteY1" fmla="*/ 141244 h 1756457"/>
                <a:gd name="connsiteX2" fmla="*/ 522729 w 546122"/>
                <a:gd name="connsiteY2" fmla="*/ 0 h 1756457"/>
                <a:gd name="connsiteX3" fmla="*/ 546122 w 546122"/>
                <a:gd name="connsiteY3" fmla="*/ 1527243 h 1756457"/>
                <a:gd name="connsiteX4" fmla="*/ 3635 w 546122"/>
                <a:gd name="connsiteY4" fmla="*/ 1756457 h 1756457"/>
                <a:gd name="connsiteX0" fmla="*/ 3635 w 561640"/>
                <a:gd name="connsiteY0" fmla="*/ 1775913 h 1775913"/>
                <a:gd name="connsiteX1" fmla="*/ 0 w 561640"/>
                <a:gd name="connsiteY1" fmla="*/ 160700 h 1775913"/>
                <a:gd name="connsiteX2" fmla="*/ 561640 w 561640"/>
                <a:gd name="connsiteY2" fmla="*/ 0 h 1775913"/>
                <a:gd name="connsiteX3" fmla="*/ 546122 w 561640"/>
                <a:gd name="connsiteY3" fmla="*/ 1546699 h 1775913"/>
                <a:gd name="connsiteX4" fmla="*/ 3635 w 561640"/>
                <a:gd name="connsiteY4" fmla="*/ 1775913 h 1775913"/>
                <a:gd name="connsiteX0" fmla="*/ 3635 w 584020"/>
                <a:gd name="connsiteY0" fmla="*/ 1775913 h 1775913"/>
                <a:gd name="connsiteX1" fmla="*/ 0 w 584020"/>
                <a:gd name="connsiteY1" fmla="*/ 160700 h 1775913"/>
                <a:gd name="connsiteX2" fmla="*/ 561640 w 584020"/>
                <a:gd name="connsiteY2" fmla="*/ 0 h 1775913"/>
                <a:gd name="connsiteX3" fmla="*/ 584020 w 584020"/>
                <a:gd name="connsiteY3" fmla="*/ 1578282 h 1775913"/>
                <a:gd name="connsiteX4" fmla="*/ 3635 w 584020"/>
                <a:gd name="connsiteY4" fmla="*/ 1775913 h 1775913"/>
                <a:gd name="connsiteX0" fmla="*/ 16266 w 584020"/>
                <a:gd name="connsiteY0" fmla="*/ 1769596 h 1769596"/>
                <a:gd name="connsiteX1" fmla="*/ 0 w 584020"/>
                <a:gd name="connsiteY1" fmla="*/ 160700 h 1769596"/>
                <a:gd name="connsiteX2" fmla="*/ 561640 w 584020"/>
                <a:gd name="connsiteY2" fmla="*/ 0 h 1769596"/>
                <a:gd name="connsiteX3" fmla="*/ 584020 w 584020"/>
                <a:gd name="connsiteY3" fmla="*/ 1578282 h 1769596"/>
                <a:gd name="connsiteX4" fmla="*/ 16266 w 584020"/>
                <a:gd name="connsiteY4" fmla="*/ 1769596 h 1769596"/>
                <a:gd name="connsiteX0" fmla="*/ 92 w 567846"/>
                <a:gd name="connsiteY0" fmla="*/ 1855225 h 1855225"/>
                <a:gd name="connsiteX1" fmla="*/ 9092 w 567846"/>
                <a:gd name="connsiteY1" fmla="*/ 0 h 1855225"/>
                <a:gd name="connsiteX2" fmla="*/ 545466 w 567846"/>
                <a:gd name="connsiteY2" fmla="*/ 85629 h 1855225"/>
                <a:gd name="connsiteX3" fmla="*/ 567846 w 567846"/>
                <a:gd name="connsiteY3" fmla="*/ 1663911 h 1855225"/>
                <a:gd name="connsiteX4" fmla="*/ 92 w 567846"/>
                <a:gd name="connsiteY4" fmla="*/ 1855225 h 1855225"/>
                <a:gd name="connsiteX0" fmla="*/ 92 w 577047"/>
                <a:gd name="connsiteY0" fmla="*/ 1996978 h 1996978"/>
                <a:gd name="connsiteX1" fmla="*/ 9092 w 577047"/>
                <a:gd name="connsiteY1" fmla="*/ 141753 h 1996978"/>
                <a:gd name="connsiteX2" fmla="*/ 577047 w 577047"/>
                <a:gd name="connsiteY2" fmla="*/ 0 h 1996978"/>
                <a:gd name="connsiteX3" fmla="*/ 567846 w 577047"/>
                <a:gd name="connsiteY3" fmla="*/ 1805664 h 1996978"/>
                <a:gd name="connsiteX4" fmla="*/ 92 w 577047"/>
                <a:gd name="connsiteY4" fmla="*/ 1996978 h 1996978"/>
                <a:gd name="connsiteX0" fmla="*/ 92 w 1035240"/>
                <a:gd name="connsiteY0" fmla="*/ 1996978 h 1996978"/>
                <a:gd name="connsiteX1" fmla="*/ 9092 w 1035240"/>
                <a:gd name="connsiteY1" fmla="*/ 141753 h 1996978"/>
                <a:gd name="connsiteX2" fmla="*/ 577047 w 1035240"/>
                <a:gd name="connsiteY2" fmla="*/ 0 h 1996978"/>
                <a:gd name="connsiteX3" fmla="*/ 1035240 w 1035240"/>
                <a:gd name="connsiteY3" fmla="*/ 283473 h 1996978"/>
                <a:gd name="connsiteX4" fmla="*/ 92 w 1035240"/>
                <a:gd name="connsiteY4" fmla="*/ 1996978 h 1996978"/>
                <a:gd name="connsiteX0" fmla="*/ 553137 w 1026148"/>
                <a:gd name="connsiteY0" fmla="*/ 430574 h 430574"/>
                <a:gd name="connsiteX1" fmla="*/ 0 w 1026148"/>
                <a:gd name="connsiteY1" fmla="*/ 141753 h 430574"/>
                <a:gd name="connsiteX2" fmla="*/ 567955 w 1026148"/>
                <a:gd name="connsiteY2" fmla="*/ 0 h 430574"/>
                <a:gd name="connsiteX3" fmla="*/ 1026148 w 1026148"/>
                <a:gd name="connsiteY3" fmla="*/ 283473 h 430574"/>
                <a:gd name="connsiteX4" fmla="*/ 553137 w 1026148"/>
                <a:gd name="connsiteY4" fmla="*/ 430574 h 430574"/>
                <a:gd name="connsiteX0" fmla="*/ 553137 w 1026148"/>
                <a:gd name="connsiteY0" fmla="*/ 430574 h 430574"/>
                <a:gd name="connsiteX1" fmla="*/ 0 w 1026148"/>
                <a:gd name="connsiteY1" fmla="*/ 141753 h 430574"/>
                <a:gd name="connsiteX2" fmla="*/ 567955 w 1026148"/>
                <a:gd name="connsiteY2" fmla="*/ 0 h 430574"/>
                <a:gd name="connsiteX3" fmla="*/ 1026148 w 1026148"/>
                <a:gd name="connsiteY3" fmla="*/ 283473 h 430574"/>
                <a:gd name="connsiteX4" fmla="*/ 553137 w 1026148"/>
                <a:gd name="connsiteY4" fmla="*/ 430574 h 430574"/>
                <a:gd name="connsiteX0" fmla="*/ 553137 w 1026148"/>
                <a:gd name="connsiteY0" fmla="*/ 430574 h 430574"/>
                <a:gd name="connsiteX1" fmla="*/ 0 w 1026148"/>
                <a:gd name="connsiteY1" fmla="*/ 141753 h 430574"/>
                <a:gd name="connsiteX2" fmla="*/ 567955 w 1026148"/>
                <a:gd name="connsiteY2" fmla="*/ 0 h 430574"/>
                <a:gd name="connsiteX3" fmla="*/ 1026148 w 1026148"/>
                <a:gd name="connsiteY3" fmla="*/ 283473 h 430574"/>
                <a:gd name="connsiteX4" fmla="*/ 553137 w 1026148"/>
                <a:gd name="connsiteY4" fmla="*/ 430574 h 430574"/>
                <a:gd name="connsiteX0" fmla="*/ 976319 w 1449330"/>
                <a:gd name="connsiteY0" fmla="*/ 430574 h 430574"/>
                <a:gd name="connsiteX1" fmla="*/ 0 w 1449330"/>
                <a:gd name="connsiteY1" fmla="*/ 179650 h 430574"/>
                <a:gd name="connsiteX2" fmla="*/ 991137 w 1449330"/>
                <a:gd name="connsiteY2" fmla="*/ 0 h 430574"/>
                <a:gd name="connsiteX3" fmla="*/ 1449330 w 1449330"/>
                <a:gd name="connsiteY3" fmla="*/ 283473 h 430574"/>
                <a:gd name="connsiteX4" fmla="*/ 976319 w 1449330"/>
                <a:gd name="connsiteY4" fmla="*/ 430574 h 430574"/>
                <a:gd name="connsiteX0" fmla="*/ 976319 w 1449330"/>
                <a:gd name="connsiteY0" fmla="*/ 430574 h 430574"/>
                <a:gd name="connsiteX1" fmla="*/ 0 w 1449330"/>
                <a:gd name="connsiteY1" fmla="*/ 179650 h 430574"/>
                <a:gd name="connsiteX2" fmla="*/ 991137 w 1449330"/>
                <a:gd name="connsiteY2" fmla="*/ 0 h 430574"/>
                <a:gd name="connsiteX3" fmla="*/ 1449330 w 1449330"/>
                <a:gd name="connsiteY3" fmla="*/ 283473 h 430574"/>
                <a:gd name="connsiteX4" fmla="*/ 976319 w 1449330"/>
                <a:gd name="connsiteY4" fmla="*/ 430574 h 430574"/>
                <a:gd name="connsiteX0" fmla="*/ 976319 w 1449330"/>
                <a:gd name="connsiteY0" fmla="*/ 430574 h 430574"/>
                <a:gd name="connsiteX1" fmla="*/ 0 w 1449330"/>
                <a:gd name="connsiteY1" fmla="*/ 179650 h 430574"/>
                <a:gd name="connsiteX2" fmla="*/ 991137 w 1449330"/>
                <a:gd name="connsiteY2" fmla="*/ 0 h 430574"/>
                <a:gd name="connsiteX3" fmla="*/ 1449330 w 1449330"/>
                <a:gd name="connsiteY3" fmla="*/ 283473 h 430574"/>
                <a:gd name="connsiteX4" fmla="*/ 976319 w 1449330"/>
                <a:gd name="connsiteY4" fmla="*/ 430574 h 430574"/>
                <a:gd name="connsiteX0" fmla="*/ 976319 w 1449330"/>
                <a:gd name="connsiteY0" fmla="*/ 354782 h 354782"/>
                <a:gd name="connsiteX1" fmla="*/ 0 w 1449330"/>
                <a:gd name="connsiteY1" fmla="*/ 103858 h 354782"/>
                <a:gd name="connsiteX2" fmla="*/ 492161 w 1449330"/>
                <a:gd name="connsiteY2" fmla="*/ 0 h 354782"/>
                <a:gd name="connsiteX3" fmla="*/ 1449330 w 1449330"/>
                <a:gd name="connsiteY3" fmla="*/ 207681 h 354782"/>
                <a:gd name="connsiteX4" fmla="*/ 976319 w 1449330"/>
                <a:gd name="connsiteY4" fmla="*/ 354782 h 354782"/>
                <a:gd name="connsiteX0" fmla="*/ 976319 w 1449330"/>
                <a:gd name="connsiteY0" fmla="*/ 354782 h 354782"/>
                <a:gd name="connsiteX1" fmla="*/ 0 w 1449330"/>
                <a:gd name="connsiteY1" fmla="*/ 103858 h 354782"/>
                <a:gd name="connsiteX2" fmla="*/ 492161 w 1449330"/>
                <a:gd name="connsiteY2" fmla="*/ 0 h 354782"/>
                <a:gd name="connsiteX3" fmla="*/ 1449330 w 1449330"/>
                <a:gd name="connsiteY3" fmla="*/ 207681 h 354782"/>
                <a:gd name="connsiteX4" fmla="*/ 976319 w 1449330"/>
                <a:gd name="connsiteY4" fmla="*/ 354782 h 354782"/>
                <a:gd name="connsiteX0" fmla="*/ 976319 w 1449330"/>
                <a:gd name="connsiteY0" fmla="*/ 354782 h 354782"/>
                <a:gd name="connsiteX1" fmla="*/ 0 w 1449330"/>
                <a:gd name="connsiteY1" fmla="*/ 103858 h 354782"/>
                <a:gd name="connsiteX2" fmla="*/ 492161 w 1449330"/>
                <a:gd name="connsiteY2" fmla="*/ 0 h 354782"/>
                <a:gd name="connsiteX3" fmla="*/ 1449330 w 1449330"/>
                <a:gd name="connsiteY3" fmla="*/ 207681 h 354782"/>
                <a:gd name="connsiteX4" fmla="*/ 976319 w 1449330"/>
                <a:gd name="connsiteY4" fmla="*/ 354782 h 354782"/>
                <a:gd name="connsiteX0" fmla="*/ 976319 w 1449330"/>
                <a:gd name="connsiteY0" fmla="*/ 354782 h 354782"/>
                <a:gd name="connsiteX1" fmla="*/ 0 w 1449330"/>
                <a:gd name="connsiteY1" fmla="*/ 103858 h 354782"/>
                <a:gd name="connsiteX2" fmla="*/ 492161 w 1449330"/>
                <a:gd name="connsiteY2" fmla="*/ 0 h 354782"/>
                <a:gd name="connsiteX3" fmla="*/ 1449330 w 1449330"/>
                <a:gd name="connsiteY3" fmla="*/ 207681 h 354782"/>
                <a:gd name="connsiteX4" fmla="*/ 976319 w 1449330"/>
                <a:gd name="connsiteY4" fmla="*/ 354782 h 354782"/>
                <a:gd name="connsiteX0" fmla="*/ 976319 w 1481390"/>
                <a:gd name="connsiteY0" fmla="*/ 354782 h 354782"/>
                <a:gd name="connsiteX1" fmla="*/ 0 w 1481390"/>
                <a:gd name="connsiteY1" fmla="*/ 103858 h 354782"/>
                <a:gd name="connsiteX2" fmla="*/ 492161 w 1481390"/>
                <a:gd name="connsiteY2" fmla="*/ 0 h 354782"/>
                <a:gd name="connsiteX3" fmla="*/ 1481390 w 1481390"/>
                <a:gd name="connsiteY3" fmla="*/ 229247 h 354782"/>
                <a:gd name="connsiteX4" fmla="*/ 976319 w 1481390"/>
                <a:gd name="connsiteY4" fmla="*/ 354782 h 3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390" h="354782">
                  <a:moveTo>
                    <a:pt x="976319" y="354782"/>
                  </a:moveTo>
                  <a:cubicBezTo>
                    <a:pt x="-22845" y="119551"/>
                    <a:pt x="973900" y="345401"/>
                    <a:pt x="0" y="103858"/>
                  </a:cubicBezTo>
                  <a:cubicBezTo>
                    <a:pt x="526178" y="-6553"/>
                    <a:pt x="161782" y="59883"/>
                    <a:pt x="492161" y="0"/>
                  </a:cubicBezTo>
                  <a:cubicBezTo>
                    <a:pt x="811217" y="69227"/>
                    <a:pt x="547862" y="25247"/>
                    <a:pt x="1481390" y="229247"/>
                  </a:cubicBezTo>
                  <a:cubicBezTo>
                    <a:pt x="979968" y="375735"/>
                    <a:pt x="1435058" y="221532"/>
                    <a:pt x="976319" y="354782"/>
                  </a:cubicBez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ektangel 3">
              <a:extLst>
                <a:ext uri="{FF2B5EF4-FFF2-40B4-BE49-F238E27FC236}">
                  <a16:creationId xmlns:a16="http://schemas.microsoft.com/office/drawing/2014/main" id="{76F77816-D97E-4C0E-8EE1-1949DC07A271}"/>
                </a:ext>
              </a:extLst>
            </p:cNvPr>
            <p:cNvSpPr/>
            <p:nvPr/>
          </p:nvSpPr>
          <p:spPr>
            <a:xfrm>
              <a:off x="10550380" y="2675831"/>
              <a:ext cx="1171818" cy="1387533"/>
            </a:xfrm>
            <a:custGeom>
              <a:avLst/>
              <a:gdLst>
                <a:gd name="connsiteX0" fmla="*/ 0 w 1158844"/>
                <a:gd name="connsiteY0" fmla="*/ 0 h 1593409"/>
                <a:gd name="connsiteX1" fmla="*/ 1158844 w 1158844"/>
                <a:gd name="connsiteY1" fmla="*/ 0 h 1593409"/>
                <a:gd name="connsiteX2" fmla="*/ 1158844 w 1158844"/>
                <a:gd name="connsiteY2" fmla="*/ 1593409 h 1593409"/>
                <a:gd name="connsiteX3" fmla="*/ 0 w 1158844"/>
                <a:gd name="connsiteY3" fmla="*/ 1593409 h 1593409"/>
                <a:gd name="connsiteX4" fmla="*/ 0 w 1158844"/>
                <a:gd name="connsiteY4" fmla="*/ 0 h 1593409"/>
                <a:gd name="connsiteX0" fmla="*/ 0 w 1158844"/>
                <a:gd name="connsiteY0" fmla="*/ 0 h 1593409"/>
                <a:gd name="connsiteX1" fmla="*/ 1158844 w 1158844"/>
                <a:gd name="connsiteY1" fmla="*/ 0 h 1593409"/>
                <a:gd name="connsiteX2" fmla="*/ 1158844 w 1158844"/>
                <a:gd name="connsiteY2" fmla="*/ 1593409 h 1593409"/>
                <a:gd name="connsiteX3" fmla="*/ 688064 w 1158844"/>
                <a:gd name="connsiteY3" fmla="*/ 841972 h 1593409"/>
                <a:gd name="connsiteX4" fmla="*/ 0 w 1158844"/>
                <a:gd name="connsiteY4" fmla="*/ 0 h 1593409"/>
                <a:gd name="connsiteX0" fmla="*/ 0 w 1421394"/>
                <a:gd name="connsiteY0" fmla="*/ 579422 h 1593409"/>
                <a:gd name="connsiteX1" fmla="*/ 1421394 w 1421394"/>
                <a:gd name="connsiteY1" fmla="*/ 0 h 1593409"/>
                <a:gd name="connsiteX2" fmla="*/ 1421394 w 1421394"/>
                <a:gd name="connsiteY2" fmla="*/ 1593409 h 1593409"/>
                <a:gd name="connsiteX3" fmla="*/ 950614 w 1421394"/>
                <a:gd name="connsiteY3" fmla="*/ 841972 h 1593409"/>
                <a:gd name="connsiteX4" fmla="*/ 0 w 1421394"/>
                <a:gd name="connsiteY4" fmla="*/ 579422 h 1593409"/>
                <a:gd name="connsiteX0" fmla="*/ 0 w 1439501"/>
                <a:gd name="connsiteY0" fmla="*/ 289711 h 1303698"/>
                <a:gd name="connsiteX1" fmla="*/ 1439501 w 1439501"/>
                <a:gd name="connsiteY1" fmla="*/ 0 h 1303698"/>
                <a:gd name="connsiteX2" fmla="*/ 1421394 w 1439501"/>
                <a:gd name="connsiteY2" fmla="*/ 1303698 h 1303698"/>
                <a:gd name="connsiteX3" fmla="*/ 950614 w 1439501"/>
                <a:gd name="connsiteY3" fmla="*/ 552261 h 1303698"/>
                <a:gd name="connsiteX4" fmla="*/ 0 w 1439501"/>
                <a:gd name="connsiteY4" fmla="*/ 289711 h 1303698"/>
                <a:gd name="connsiteX0" fmla="*/ 0 w 2381061"/>
                <a:gd name="connsiteY0" fmla="*/ 289711 h 552261"/>
                <a:gd name="connsiteX1" fmla="*/ 1439501 w 2381061"/>
                <a:gd name="connsiteY1" fmla="*/ 0 h 552261"/>
                <a:gd name="connsiteX2" fmla="*/ 2381061 w 2381061"/>
                <a:gd name="connsiteY2" fmla="*/ 235389 h 552261"/>
                <a:gd name="connsiteX3" fmla="*/ 950614 w 2381061"/>
                <a:gd name="connsiteY3" fmla="*/ 552261 h 552261"/>
                <a:gd name="connsiteX4" fmla="*/ 0 w 2381061"/>
                <a:gd name="connsiteY4" fmla="*/ 289711 h 552261"/>
                <a:gd name="connsiteX0" fmla="*/ 0 w 2418768"/>
                <a:gd name="connsiteY0" fmla="*/ 299138 h 552261"/>
                <a:gd name="connsiteX1" fmla="*/ 1477208 w 2418768"/>
                <a:gd name="connsiteY1" fmla="*/ 0 h 552261"/>
                <a:gd name="connsiteX2" fmla="*/ 2418768 w 2418768"/>
                <a:gd name="connsiteY2" fmla="*/ 235389 h 552261"/>
                <a:gd name="connsiteX3" fmla="*/ 988321 w 2418768"/>
                <a:gd name="connsiteY3" fmla="*/ 552261 h 552261"/>
                <a:gd name="connsiteX4" fmla="*/ 0 w 2418768"/>
                <a:gd name="connsiteY4" fmla="*/ 299138 h 552261"/>
                <a:gd name="connsiteX0" fmla="*/ 0 w 2418768"/>
                <a:gd name="connsiteY0" fmla="*/ 299138 h 536550"/>
                <a:gd name="connsiteX1" fmla="*/ 1477208 w 2418768"/>
                <a:gd name="connsiteY1" fmla="*/ 0 h 536550"/>
                <a:gd name="connsiteX2" fmla="*/ 2418768 w 2418768"/>
                <a:gd name="connsiteY2" fmla="*/ 235389 h 536550"/>
                <a:gd name="connsiteX3" fmla="*/ 997748 w 2418768"/>
                <a:gd name="connsiteY3" fmla="*/ 536550 h 536550"/>
                <a:gd name="connsiteX4" fmla="*/ 0 w 2418768"/>
                <a:gd name="connsiteY4" fmla="*/ 299138 h 536550"/>
                <a:gd name="connsiteX0" fmla="*/ 0 w 2418768"/>
                <a:gd name="connsiteY0" fmla="*/ 302280 h 539692"/>
                <a:gd name="connsiteX1" fmla="*/ 1404936 w 2418768"/>
                <a:gd name="connsiteY1" fmla="*/ 0 h 539692"/>
                <a:gd name="connsiteX2" fmla="*/ 2418768 w 2418768"/>
                <a:gd name="connsiteY2" fmla="*/ 238531 h 539692"/>
                <a:gd name="connsiteX3" fmla="*/ 997748 w 2418768"/>
                <a:gd name="connsiteY3" fmla="*/ 539692 h 539692"/>
                <a:gd name="connsiteX4" fmla="*/ 0 w 2418768"/>
                <a:gd name="connsiteY4" fmla="*/ 302280 h 539692"/>
                <a:gd name="connsiteX0" fmla="*/ 0 w 2459618"/>
                <a:gd name="connsiteY0" fmla="*/ 311706 h 539692"/>
                <a:gd name="connsiteX1" fmla="*/ 1445786 w 2459618"/>
                <a:gd name="connsiteY1" fmla="*/ 0 h 539692"/>
                <a:gd name="connsiteX2" fmla="*/ 2459618 w 2459618"/>
                <a:gd name="connsiteY2" fmla="*/ 238531 h 539692"/>
                <a:gd name="connsiteX3" fmla="*/ 1038598 w 2459618"/>
                <a:gd name="connsiteY3" fmla="*/ 539692 h 539692"/>
                <a:gd name="connsiteX4" fmla="*/ 0 w 2459618"/>
                <a:gd name="connsiteY4" fmla="*/ 311706 h 539692"/>
                <a:gd name="connsiteX0" fmla="*/ 0 w 2683354"/>
                <a:gd name="connsiteY0" fmla="*/ 311706 h 938923"/>
                <a:gd name="connsiteX1" fmla="*/ 1445786 w 2683354"/>
                <a:gd name="connsiteY1" fmla="*/ 0 h 938923"/>
                <a:gd name="connsiteX2" fmla="*/ 2683354 w 2683354"/>
                <a:gd name="connsiteY2" fmla="*/ 938923 h 938923"/>
                <a:gd name="connsiteX3" fmla="*/ 1038598 w 2683354"/>
                <a:gd name="connsiteY3" fmla="*/ 539692 h 938923"/>
                <a:gd name="connsiteX4" fmla="*/ 0 w 2683354"/>
                <a:gd name="connsiteY4" fmla="*/ 311706 h 938923"/>
                <a:gd name="connsiteX0" fmla="*/ 0 w 2683354"/>
                <a:gd name="connsiteY0" fmla="*/ 311706 h 2514407"/>
                <a:gd name="connsiteX1" fmla="*/ 1445786 w 2683354"/>
                <a:gd name="connsiteY1" fmla="*/ 0 h 2514407"/>
                <a:gd name="connsiteX2" fmla="*/ 2683354 w 2683354"/>
                <a:gd name="connsiteY2" fmla="*/ 938923 h 2514407"/>
                <a:gd name="connsiteX3" fmla="*/ 2682573 w 2683354"/>
                <a:gd name="connsiteY3" fmla="*/ 2514407 h 2514407"/>
                <a:gd name="connsiteX4" fmla="*/ 0 w 2683354"/>
                <a:gd name="connsiteY4" fmla="*/ 311706 h 2514407"/>
                <a:gd name="connsiteX0" fmla="*/ 0 w 2381796"/>
                <a:gd name="connsiteY0" fmla="*/ 1420659 h 2514407"/>
                <a:gd name="connsiteX1" fmla="*/ 1144228 w 2381796"/>
                <a:gd name="connsiteY1" fmla="*/ 0 h 2514407"/>
                <a:gd name="connsiteX2" fmla="*/ 2381796 w 2381796"/>
                <a:gd name="connsiteY2" fmla="*/ 938923 h 2514407"/>
                <a:gd name="connsiteX3" fmla="*/ 2381015 w 2381796"/>
                <a:gd name="connsiteY3" fmla="*/ 2514407 h 2514407"/>
                <a:gd name="connsiteX4" fmla="*/ 0 w 2381796"/>
                <a:gd name="connsiteY4" fmla="*/ 1420659 h 2514407"/>
                <a:gd name="connsiteX0" fmla="*/ 0 w 2381796"/>
                <a:gd name="connsiteY0" fmla="*/ 1342838 h 2436586"/>
                <a:gd name="connsiteX1" fmla="*/ 35275 w 2381796"/>
                <a:gd name="connsiteY1" fmla="*/ 0 h 2436586"/>
                <a:gd name="connsiteX2" fmla="*/ 2381796 w 2381796"/>
                <a:gd name="connsiteY2" fmla="*/ 861102 h 2436586"/>
                <a:gd name="connsiteX3" fmla="*/ 2381015 w 2381796"/>
                <a:gd name="connsiteY3" fmla="*/ 2436586 h 2436586"/>
                <a:gd name="connsiteX4" fmla="*/ 0 w 2381796"/>
                <a:gd name="connsiteY4" fmla="*/ 1342838 h 2436586"/>
                <a:gd name="connsiteX0" fmla="*/ 81456 w 2463252"/>
                <a:gd name="connsiteY0" fmla="*/ 982915 h 2076663"/>
                <a:gd name="connsiteX1" fmla="*/ 0 w 2463252"/>
                <a:gd name="connsiteY1" fmla="*/ 0 h 2076663"/>
                <a:gd name="connsiteX2" fmla="*/ 2463252 w 2463252"/>
                <a:gd name="connsiteY2" fmla="*/ 501179 h 2076663"/>
                <a:gd name="connsiteX3" fmla="*/ 2462471 w 2463252"/>
                <a:gd name="connsiteY3" fmla="*/ 2076663 h 2076663"/>
                <a:gd name="connsiteX4" fmla="*/ 81456 w 2463252"/>
                <a:gd name="connsiteY4" fmla="*/ 982915 h 2076663"/>
                <a:gd name="connsiteX0" fmla="*/ 81456 w 2462471"/>
                <a:gd name="connsiteY0" fmla="*/ 1152944 h 2246692"/>
                <a:gd name="connsiteX1" fmla="*/ 0 w 2462471"/>
                <a:gd name="connsiteY1" fmla="*/ 170029 h 2246692"/>
                <a:gd name="connsiteX2" fmla="*/ 517720 w 2462471"/>
                <a:gd name="connsiteY2" fmla="*/ 0 h 2246692"/>
                <a:gd name="connsiteX3" fmla="*/ 2462471 w 2462471"/>
                <a:gd name="connsiteY3" fmla="*/ 2246692 h 2246692"/>
                <a:gd name="connsiteX4" fmla="*/ 81456 w 2462471"/>
                <a:gd name="connsiteY4" fmla="*/ 1152944 h 2246692"/>
                <a:gd name="connsiteX0" fmla="*/ 81456 w 2462471"/>
                <a:gd name="connsiteY0" fmla="*/ 982915 h 2076663"/>
                <a:gd name="connsiteX1" fmla="*/ 0 w 2462471"/>
                <a:gd name="connsiteY1" fmla="*/ 0 h 2076663"/>
                <a:gd name="connsiteX2" fmla="*/ 2462471 w 2462471"/>
                <a:gd name="connsiteY2" fmla="*/ 2076663 h 2076663"/>
                <a:gd name="connsiteX3" fmla="*/ 81456 w 2462471"/>
                <a:gd name="connsiteY3" fmla="*/ 982915 h 2076663"/>
                <a:gd name="connsiteX0" fmla="*/ 81456 w 2462471"/>
                <a:gd name="connsiteY0" fmla="*/ 982915 h 2076663"/>
                <a:gd name="connsiteX1" fmla="*/ 0 w 2462471"/>
                <a:gd name="connsiteY1" fmla="*/ 0 h 2076663"/>
                <a:gd name="connsiteX2" fmla="*/ 668644 w 2462471"/>
                <a:gd name="connsiteY2" fmla="*/ 578603 h 2076663"/>
                <a:gd name="connsiteX3" fmla="*/ 2462471 w 2462471"/>
                <a:gd name="connsiteY3" fmla="*/ 2076663 h 2076663"/>
                <a:gd name="connsiteX4" fmla="*/ 81456 w 2462471"/>
                <a:gd name="connsiteY4" fmla="*/ 982915 h 2076663"/>
                <a:gd name="connsiteX0" fmla="*/ 81456 w 2462471"/>
                <a:gd name="connsiteY0" fmla="*/ 1124159 h 2217907"/>
                <a:gd name="connsiteX1" fmla="*/ 0 w 2462471"/>
                <a:gd name="connsiteY1" fmla="*/ 141244 h 2217907"/>
                <a:gd name="connsiteX2" fmla="*/ 522729 w 2462471"/>
                <a:gd name="connsiteY2" fmla="*/ 0 h 2217907"/>
                <a:gd name="connsiteX3" fmla="*/ 2462471 w 2462471"/>
                <a:gd name="connsiteY3" fmla="*/ 2217907 h 2217907"/>
                <a:gd name="connsiteX4" fmla="*/ 81456 w 2462471"/>
                <a:gd name="connsiteY4" fmla="*/ 1124159 h 2217907"/>
                <a:gd name="connsiteX0" fmla="*/ 81456 w 546122"/>
                <a:gd name="connsiteY0" fmla="*/ 1124159 h 1527243"/>
                <a:gd name="connsiteX1" fmla="*/ 0 w 546122"/>
                <a:gd name="connsiteY1" fmla="*/ 141244 h 1527243"/>
                <a:gd name="connsiteX2" fmla="*/ 522729 w 546122"/>
                <a:gd name="connsiteY2" fmla="*/ 0 h 1527243"/>
                <a:gd name="connsiteX3" fmla="*/ 546122 w 546122"/>
                <a:gd name="connsiteY3" fmla="*/ 1527243 h 1527243"/>
                <a:gd name="connsiteX4" fmla="*/ 81456 w 546122"/>
                <a:gd name="connsiteY4" fmla="*/ 1124159 h 1527243"/>
                <a:gd name="connsiteX0" fmla="*/ 3635 w 546122"/>
                <a:gd name="connsiteY0" fmla="*/ 1756457 h 1756457"/>
                <a:gd name="connsiteX1" fmla="*/ 0 w 546122"/>
                <a:gd name="connsiteY1" fmla="*/ 141244 h 1756457"/>
                <a:gd name="connsiteX2" fmla="*/ 522729 w 546122"/>
                <a:gd name="connsiteY2" fmla="*/ 0 h 1756457"/>
                <a:gd name="connsiteX3" fmla="*/ 546122 w 546122"/>
                <a:gd name="connsiteY3" fmla="*/ 1527243 h 1756457"/>
                <a:gd name="connsiteX4" fmla="*/ 3635 w 546122"/>
                <a:gd name="connsiteY4" fmla="*/ 1756457 h 1756457"/>
                <a:gd name="connsiteX0" fmla="*/ 3635 w 561640"/>
                <a:gd name="connsiteY0" fmla="*/ 1775913 h 1775913"/>
                <a:gd name="connsiteX1" fmla="*/ 0 w 561640"/>
                <a:gd name="connsiteY1" fmla="*/ 160700 h 1775913"/>
                <a:gd name="connsiteX2" fmla="*/ 561640 w 561640"/>
                <a:gd name="connsiteY2" fmla="*/ 0 h 1775913"/>
                <a:gd name="connsiteX3" fmla="*/ 546122 w 561640"/>
                <a:gd name="connsiteY3" fmla="*/ 1546699 h 1775913"/>
                <a:gd name="connsiteX4" fmla="*/ 3635 w 561640"/>
                <a:gd name="connsiteY4" fmla="*/ 1775913 h 1775913"/>
                <a:gd name="connsiteX0" fmla="*/ 3635 w 584020"/>
                <a:gd name="connsiteY0" fmla="*/ 1775913 h 1775913"/>
                <a:gd name="connsiteX1" fmla="*/ 0 w 584020"/>
                <a:gd name="connsiteY1" fmla="*/ 160700 h 1775913"/>
                <a:gd name="connsiteX2" fmla="*/ 561640 w 584020"/>
                <a:gd name="connsiteY2" fmla="*/ 0 h 1775913"/>
                <a:gd name="connsiteX3" fmla="*/ 584020 w 584020"/>
                <a:gd name="connsiteY3" fmla="*/ 1578282 h 1775913"/>
                <a:gd name="connsiteX4" fmla="*/ 3635 w 584020"/>
                <a:gd name="connsiteY4" fmla="*/ 1775913 h 1775913"/>
                <a:gd name="connsiteX0" fmla="*/ 16266 w 584020"/>
                <a:gd name="connsiteY0" fmla="*/ 1769596 h 1769596"/>
                <a:gd name="connsiteX1" fmla="*/ 0 w 584020"/>
                <a:gd name="connsiteY1" fmla="*/ 160700 h 1769596"/>
                <a:gd name="connsiteX2" fmla="*/ 561640 w 584020"/>
                <a:gd name="connsiteY2" fmla="*/ 0 h 1769596"/>
                <a:gd name="connsiteX3" fmla="*/ 584020 w 584020"/>
                <a:gd name="connsiteY3" fmla="*/ 1578282 h 1769596"/>
                <a:gd name="connsiteX4" fmla="*/ 16266 w 584020"/>
                <a:gd name="connsiteY4" fmla="*/ 1769596 h 1769596"/>
                <a:gd name="connsiteX0" fmla="*/ 92 w 567846"/>
                <a:gd name="connsiteY0" fmla="*/ 1855225 h 1855225"/>
                <a:gd name="connsiteX1" fmla="*/ 9092 w 567846"/>
                <a:gd name="connsiteY1" fmla="*/ 0 h 1855225"/>
                <a:gd name="connsiteX2" fmla="*/ 545466 w 567846"/>
                <a:gd name="connsiteY2" fmla="*/ 85629 h 1855225"/>
                <a:gd name="connsiteX3" fmla="*/ 567846 w 567846"/>
                <a:gd name="connsiteY3" fmla="*/ 1663911 h 1855225"/>
                <a:gd name="connsiteX4" fmla="*/ 92 w 567846"/>
                <a:gd name="connsiteY4" fmla="*/ 1855225 h 1855225"/>
                <a:gd name="connsiteX0" fmla="*/ 92 w 577047"/>
                <a:gd name="connsiteY0" fmla="*/ 1996978 h 1996978"/>
                <a:gd name="connsiteX1" fmla="*/ 9092 w 577047"/>
                <a:gd name="connsiteY1" fmla="*/ 141753 h 1996978"/>
                <a:gd name="connsiteX2" fmla="*/ 577047 w 577047"/>
                <a:gd name="connsiteY2" fmla="*/ 0 h 1996978"/>
                <a:gd name="connsiteX3" fmla="*/ 567846 w 577047"/>
                <a:gd name="connsiteY3" fmla="*/ 1805664 h 1996978"/>
                <a:gd name="connsiteX4" fmla="*/ 92 w 577047"/>
                <a:gd name="connsiteY4" fmla="*/ 1996978 h 1996978"/>
                <a:gd name="connsiteX0" fmla="*/ 91 w 567845"/>
                <a:gd name="connsiteY0" fmla="*/ 2385716 h 2385716"/>
                <a:gd name="connsiteX1" fmla="*/ 9091 w 567845"/>
                <a:gd name="connsiteY1" fmla="*/ 530491 h 2385716"/>
                <a:gd name="connsiteX2" fmla="*/ 551177 w 567845"/>
                <a:gd name="connsiteY2" fmla="*/ 0 h 2385716"/>
                <a:gd name="connsiteX3" fmla="*/ 567845 w 567845"/>
                <a:gd name="connsiteY3" fmla="*/ 2194402 h 2385716"/>
                <a:gd name="connsiteX4" fmla="*/ 91 w 567845"/>
                <a:gd name="connsiteY4" fmla="*/ 2385716 h 2385716"/>
                <a:gd name="connsiteX0" fmla="*/ 256 w 568010"/>
                <a:gd name="connsiteY0" fmla="*/ 2385716 h 2385716"/>
                <a:gd name="connsiteX1" fmla="*/ 1383 w 568010"/>
                <a:gd name="connsiteY1" fmla="*/ 520525 h 2385716"/>
                <a:gd name="connsiteX2" fmla="*/ 551342 w 568010"/>
                <a:gd name="connsiteY2" fmla="*/ 0 h 2385716"/>
                <a:gd name="connsiteX3" fmla="*/ 568010 w 568010"/>
                <a:gd name="connsiteY3" fmla="*/ 2194402 h 2385716"/>
                <a:gd name="connsiteX4" fmla="*/ 256 w 568010"/>
                <a:gd name="connsiteY4" fmla="*/ 2385716 h 2385716"/>
                <a:gd name="connsiteX0" fmla="*/ 167 w 570171"/>
                <a:gd name="connsiteY0" fmla="*/ 2904035 h 2904035"/>
                <a:gd name="connsiteX1" fmla="*/ 3544 w 570171"/>
                <a:gd name="connsiteY1" fmla="*/ 520525 h 2904035"/>
                <a:gd name="connsiteX2" fmla="*/ 553503 w 570171"/>
                <a:gd name="connsiteY2" fmla="*/ 0 h 2904035"/>
                <a:gd name="connsiteX3" fmla="*/ 570171 w 570171"/>
                <a:gd name="connsiteY3" fmla="*/ 2194402 h 2904035"/>
                <a:gd name="connsiteX4" fmla="*/ 167 w 570171"/>
                <a:gd name="connsiteY4" fmla="*/ 2904035 h 2904035"/>
                <a:gd name="connsiteX0" fmla="*/ 167 w 553503"/>
                <a:gd name="connsiteY0" fmla="*/ 2904035 h 2904035"/>
                <a:gd name="connsiteX1" fmla="*/ 3544 w 553503"/>
                <a:gd name="connsiteY1" fmla="*/ 520525 h 2904035"/>
                <a:gd name="connsiteX2" fmla="*/ 553503 w 553503"/>
                <a:gd name="connsiteY2" fmla="*/ 0 h 2904035"/>
                <a:gd name="connsiteX3" fmla="*/ 548800 w 553503"/>
                <a:gd name="connsiteY3" fmla="*/ 1985082 h 2904035"/>
                <a:gd name="connsiteX4" fmla="*/ 167 w 553503"/>
                <a:gd name="connsiteY4" fmla="*/ 2904035 h 2904035"/>
                <a:gd name="connsiteX0" fmla="*/ 167 w 553503"/>
                <a:gd name="connsiteY0" fmla="*/ 2904035 h 2904035"/>
                <a:gd name="connsiteX1" fmla="*/ 3544 w 553503"/>
                <a:gd name="connsiteY1" fmla="*/ 520525 h 2904035"/>
                <a:gd name="connsiteX2" fmla="*/ 553503 w 553503"/>
                <a:gd name="connsiteY2" fmla="*/ 0 h 2904035"/>
                <a:gd name="connsiteX3" fmla="*/ 548800 w 553503"/>
                <a:gd name="connsiteY3" fmla="*/ 1985082 h 2904035"/>
                <a:gd name="connsiteX4" fmla="*/ 167 w 553503"/>
                <a:gd name="connsiteY4" fmla="*/ 2904035 h 2904035"/>
                <a:gd name="connsiteX0" fmla="*/ 167 w 553503"/>
                <a:gd name="connsiteY0" fmla="*/ 2904035 h 2904035"/>
                <a:gd name="connsiteX1" fmla="*/ 3544 w 553503"/>
                <a:gd name="connsiteY1" fmla="*/ 520525 h 2904035"/>
                <a:gd name="connsiteX2" fmla="*/ 553503 w 553503"/>
                <a:gd name="connsiteY2" fmla="*/ 0 h 2904035"/>
                <a:gd name="connsiteX3" fmla="*/ 548800 w 553503"/>
                <a:gd name="connsiteY3" fmla="*/ 1985082 h 2904035"/>
                <a:gd name="connsiteX4" fmla="*/ 167 w 553503"/>
                <a:gd name="connsiteY4" fmla="*/ 2904035 h 290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503" h="2904035">
                  <a:moveTo>
                    <a:pt x="167" y="2904035"/>
                  </a:moveTo>
                  <a:cubicBezTo>
                    <a:pt x="-1045" y="2365631"/>
                    <a:pt x="4756" y="1058929"/>
                    <a:pt x="3544" y="520525"/>
                  </a:cubicBezTo>
                  <a:lnTo>
                    <a:pt x="553503" y="0"/>
                  </a:lnTo>
                  <a:cubicBezTo>
                    <a:pt x="551935" y="661694"/>
                    <a:pt x="550368" y="1323388"/>
                    <a:pt x="548800" y="1985082"/>
                  </a:cubicBezTo>
                  <a:cubicBezTo>
                    <a:pt x="2420" y="2903755"/>
                    <a:pt x="548797" y="1985362"/>
                    <a:pt x="167" y="2904035"/>
                  </a:cubicBez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8" name="Grupp 7">
            <a:extLst>
              <a:ext uri="{FF2B5EF4-FFF2-40B4-BE49-F238E27FC236}">
                <a16:creationId xmlns:a16="http://schemas.microsoft.com/office/drawing/2014/main" id="{CA96523E-5BD2-4791-99BF-BFB38DB3510E}"/>
              </a:ext>
            </a:extLst>
          </p:cNvPr>
          <p:cNvGrpSpPr/>
          <p:nvPr/>
        </p:nvGrpSpPr>
        <p:grpSpPr>
          <a:xfrm>
            <a:off x="639871" y="4140851"/>
            <a:ext cx="2375487" cy="2105502"/>
            <a:chOff x="6398490" y="2482827"/>
            <a:chExt cx="2375487" cy="2105502"/>
          </a:xfrm>
        </p:grpSpPr>
        <p:pic>
          <p:nvPicPr>
            <p:cNvPr id="19" name="Bildobjekt 18">
              <a:extLst>
                <a:ext uri="{FF2B5EF4-FFF2-40B4-BE49-F238E27FC236}">
                  <a16:creationId xmlns:a16="http://schemas.microsoft.com/office/drawing/2014/main" id="{BC1050EA-2053-4CF0-B9B7-C6CEA6616A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8490" y="2482827"/>
              <a:ext cx="2371160" cy="2089462"/>
            </a:xfrm>
            <a:prstGeom prst="rect">
              <a:avLst/>
            </a:prstGeom>
          </p:spPr>
        </p:pic>
        <p:sp>
          <p:nvSpPr>
            <p:cNvPr id="22" name="Rektangel 20">
              <a:extLst>
                <a:ext uri="{FF2B5EF4-FFF2-40B4-BE49-F238E27FC236}">
                  <a16:creationId xmlns:a16="http://schemas.microsoft.com/office/drawing/2014/main" id="{1127A9D1-8DDD-4521-B5FC-3E59AFFA88A4}"/>
                </a:ext>
              </a:extLst>
            </p:cNvPr>
            <p:cNvSpPr/>
            <p:nvPr/>
          </p:nvSpPr>
          <p:spPr>
            <a:xfrm>
              <a:off x="7864613" y="2687052"/>
              <a:ext cx="909364" cy="1050991"/>
            </a:xfrm>
            <a:custGeom>
              <a:avLst/>
              <a:gdLst>
                <a:gd name="connsiteX0" fmla="*/ 0 w 2796012"/>
                <a:gd name="connsiteY0" fmla="*/ 0 h 3983524"/>
                <a:gd name="connsiteX1" fmla="*/ 2796012 w 2796012"/>
                <a:gd name="connsiteY1" fmla="*/ 0 h 3983524"/>
                <a:gd name="connsiteX2" fmla="*/ 2796012 w 2796012"/>
                <a:gd name="connsiteY2" fmla="*/ 3983524 h 3983524"/>
                <a:gd name="connsiteX3" fmla="*/ 0 w 2796012"/>
                <a:gd name="connsiteY3" fmla="*/ 3983524 h 3983524"/>
                <a:gd name="connsiteX4" fmla="*/ 0 w 2796012"/>
                <a:gd name="connsiteY4" fmla="*/ 0 h 3983524"/>
                <a:gd name="connsiteX0" fmla="*/ 0 w 2805065"/>
                <a:gd name="connsiteY0" fmla="*/ 615635 h 3983524"/>
                <a:gd name="connsiteX1" fmla="*/ 2805065 w 2805065"/>
                <a:gd name="connsiteY1" fmla="*/ 0 h 3983524"/>
                <a:gd name="connsiteX2" fmla="*/ 2805065 w 2805065"/>
                <a:gd name="connsiteY2" fmla="*/ 3983524 h 3983524"/>
                <a:gd name="connsiteX3" fmla="*/ 9053 w 2805065"/>
                <a:gd name="connsiteY3" fmla="*/ 3983524 h 3983524"/>
                <a:gd name="connsiteX4" fmla="*/ 0 w 2805065"/>
                <a:gd name="connsiteY4" fmla="*/ 615635 h 3983524"/>
                <a:gd name="connsiteX0" fmla="*/ 0 w 2805065"/>
                <a:gd name="connsiteY0" fmla="*/ 362138 h 3730027"/>
                <a:gd name="connsiteX1" fmla="*/ 1809184 w 2805065"/>
                <a:gd name="connsiteY1" fmla="*/ 0 h 3730027"/>
                <a:gd name="connsiteX2" fmla="*/ 2805065 w 2805065"/>
                <a:gd name="connsiteY2" fmla="*/ 3730027 h 3730027"/>
                <a:gd name="connsiteX3" fmla="*/ 9053 w 2805065"/>
                <a:gd name="connsiteY3" fmla="*/ 3730027 h 3730027"/>
                <a:gd name="connsiteX4" fmla="*/ 0 w 2805065"/>
                <a:gd name="connsiteY4" fmla="*/ 362138 h 3730027"/>
                <a:gd name="connsiteX0" fmla="*/ 0 w 1917826"/>
                <a:gd name="connsiteY0" fmla="*/ 362138 h 3730027"/>
                <a:gd name="connsiteX1" fmla="*/ 1809184 w 1917826"/>
                <a:gd name="connsiteY1" fmla="*/ 0 h 3730027"/>
                <a:gd name="connsiteX2" fmla="*/ 1917826 w 1917826"/>
                <a:gd name="connsiteY2" fmla="*/ 2879001 h 3730027"/>
                <a:gd name="connsiteX3" fmla="*/ 9053 w 1917826"/>
                <a:gd name="connsiteY3" fmla="*/ 3730027 h 3730027"/>
                <a:gd name="connsiteX4" fmla="*/ 0 w 1917826"/>
                <a:gd name="connsiteY4" fmla="*/ 362138 h 3730027"/>
                <a:gd name="connsiteX0" fmla="*/ 0 w 1917826"/>
                <a:gd name="connsiteY0" fmla="*/ 398352 h 3766241"/>
                <a:gd name="connsiteX1" fmla="*/ 1863504 w 1917826"/>
                <a:gd name="connsiteY1" fmla="*/ 0 h 3766241"/>
                <a:gd name="connsiteX2" fmla="*/ 1917826 w 1917826"/>
                <a:gd name="connsiteY2" fmla="*/ 2915215 h 3766241"/>
                <a:gd name="connsiteX3" fmla="*/ 9053 w 1917826"/>
                <a:gd name="connsiteY3" fmla="*/ 3766241 h 3766241"/>
                <a:gd name="connsiteX4" fmla="*/ 0 w 1917826"/>
                <a:gd name="connsiteY4" fmla="*/ 398352 h 3766241"/>
                <a:gd name="connsiteX0" fmla="*/ 0 w 1917826"/>
                <a:gd name="connsiteY0" fmla="*/ 407398 h 3775287"/>
                <a:gd name="connsiteX1" fmla="*/ 1890755 w 1917826"/>
                <a:gd name="connsiteY1" fmla="*/ 0 h 3775287"/>
                <a:gd name="connsiteX2" fmla="*/ 1917826 w 1917826"/>
                <a:gd name="connsiteY2" fmla="*/ 2924261 h 3775287"/>
                <a:gd name="connsiteX3" fmla="*/ 9053 w 1917826"/>
                <a:gd name="connsiteY3" fmla="*/ 3775287 h 3775287"/>
                <a:gd name="connsiteX4" fmla="*/ 0 w 1917826"/>
                <a:gd name="connsiteY4" fmla="*/ 407398 h 3775287"/>
                <a:gd name="connsiteX0" fmla="*/ 1967 w 1909525"/>
                <a:gd name="connsiteY0" fmla="*/ 695879 h 3775287"/>
                <a:gd name="connsiteX1" fmla="*/ 1882454 w 1909525"/>
                <a:gd name="connsiteY1" fmla="*/ 0 h 3775287"/>
                <a:gd name="connsiteX2" fmla="*/ 1909525 w 1909525"/>
                <a:gd name="connsiteY2" fmla="*/ 2924261 h 3775287"/>
                <a:gd name="connsiteX3" fmla="*/ 752 w 1909525"/>
                <a:gd name="connsiteY3" fmla="*/ 3775287 h 3775287"/>
                <a:gd name="connsiteX4" fmla="*/ 1967 w 1909525"/>
                <a:gd name="connsiteY4" fmla="*/ 695879 h 3775287"/>
                <a:gd name="connsiteX0" fmla="*/ 1967 w 1909525"/>
                <a:gd name="connsiteY0" fmla="*/ 695879 h 3775287"/>
                <a:gd name="connsiteX1" fmla="*/ 1882454 w 1909525"/>
                <a:gd name="connsiteY1" fmla="*/ 0 h 3775287"/>
                <a:gd name="connsiteX2" fmla="*/ 1909525 w 1909525"/>
                <a:gd name="connsiteY2" fmla="*/ 2635783 h 3775287"/>
                <a:gd name="connsiteX3" fmla="*/ 752 w 1909525"/>
                <a:gd name="connsiteY3" fmla="*/ 3775287 h 3775287"/>
                <a:gd name="connsiteX4" fmla="*/ 1967 w 1909525"/>
                <a:gd name="connsiteY4" fmla="*/ 695879 h 3775287"/>
                <a:gd name="connsiteX0" fmla="*/ 1967 w 1909525"/>
                <a:gd name="connsiteY0" fmla="*/ 695879 h 3757803"/>
                <a:gd name="connsiteX1" fmla="*/ 1882454 w 1909525"/>
                <a:gd name="connsiteY1" fmla="*/ 0 h 3757803"/>
                <a:gd name="connsiteX2" fmla="*/ 1909525 w 1909525"/>
                <a:gd name="connsiteY2" fmla="*/ 2635783 h 3757803"/>
                <a:gd name="connsiteX3" fmla="*/ 752 w 1909525"/>
                <a:gd name="connsiteY3" fmla="*/ 3757803 h 3757803"/>
                <a:gd name="connsiteX4" fmla="*/ 1967 w 1909525"/>
                <a:gd name="connsiteY4" fmla="*/ 695879 h 3757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525" h="3757803">
                  <a:moveTo>
                    <a:pt x="1967" y="695879"/>
                  </a:moveTo>
                  <a:lnTo>
                    <a:pt x="1882454" y="0"/>
                  </a:lnTo>
                  <a:lnTo>
                    <a:pt x="1909525" y="2635783"/>
                  </a:lnTo>
                  <a:lnTo>
                    <a:pt x="752" y="3757803"/>
                  </a:lnTo>
                  <a:cubicBezTo>
                    <a:pt x="-2266" y="2635173"/>
                    <a:pt x="4985" y="1818509"/>
                    <a:pt x="1967" y="695879"/>
                  </a:cubicBezTo>
                  <a:close/>
                </a:path>
              </a:pathLst>
            </a:custGeom>
            <a:solidFill>
              <a:schemeClr val="bg1">
                <a:alpha val="86000"/>
              </a:schemeClr>
            </a:solidFill>
            <a:ln>
              <a:noFill/>
            </a:ln>
            <a:scene3d>
              <a:camera prst="perspectiveContrastingRightFacing" fov="0">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Rektangel 3">
              <a:extLst>
                <a:ext uri="{FF2B5EF4-FFF2-40B4-BE49-F238E27FC236}">
                  <a16:creationId xmlns:a16="http://schemas.microsoft.com/office/drawing/2014/main" id="{862D71A6-1E97-40E3-B9FF-CF4507EC21F7}"/>
                </a:ext>
              </a:extLst>
            </p:cNvPr>
            <p:cNvSpPr/>
            <p:nvPr/>
          </p:nvSpPr>
          <p:spPr>
            <a:xfrm>
              <a:off x="7367764" y="2619748"/>
              <a:ext cx="1175193" cy="257862"/>
            </a:xfrm>
            <a:custGeom>
              <a:avLst/>
              <a:gdLst>
                <a:gd name="connsiteX0" fmla="*/ 0 w 1158844"/>
                <a:gd name="connsiteY0" fmla="*/ 0 h 1593409"/>
                <a:gd name="connsiteX1" fmla="*/ 1158844 w 1158844"/>
                <a:gd name="connsiteY1" fmla="*/ 0 h 1593409"/>
                <a:gd name="connsiteX2" fmla="*/ 1158844 w 1158844"/>
                <a:gd name="connsiteY2" fmla="*/ 1593409 h 1593409"/>
                <a:gd name="connsiteX3" fmla="*/ 0 w 1158844"/>
                <a:gd name="connsiteY3" fmla="*/ 1593409 h 1593409"/>
                <a:gd name="connsiteX4" fmla="*/ 0 w 1158844"/>
                <a:gd name="connsiteY4" fmla="*/ 0 h 1593409"/>
                <a:gd name="connsiteX0" fmla="*/ 0 w 1158844"/>
                <a:gd name="connsiteY0" fmla="*/ 0 h 1593409"/>
                <a:gd name="connsiteX1" fmla="*/ 1158844 w 1158844"/>
                <a:gd name="connsiteY1" fmla="*/ 0 h 1593409"/>
                <a:gd name="connsiteX2" fmla="*/ 1158844 w 1158844"/>
                <a:gd name="connsiteY2" fmla="*/ 1593409 h 1593409"/>
                <a:gd name="connsiteX3" fmla="*/ 688064 w 1158844"/>
                <a:gd name="connsiteY3" fmla="*/ 841972 h 1593409"/>
                <a:gd name="connsiteX4" fmla="*/ 0 w 1158844"/>
                <a:gd name="connsiteY4" fmla="*/ 0 h 1593409"/>
                <a:gd name="connsiteX0" fmla="*/ 0 w 1421394"/>
                <a:gd name="connsiteY0" fmla="*/ 579422 h 1593409"/>
                <a:gd name="connsiteX1" fmla="*/ 1421394 w 1421394"/>
                <a:gd name="connsiteY1" fmla="*/ 0 h 1593409"/>
                <a:gd name="connsiteX2" fmla="*/ 1421394 w 1421394"/>
                <a:gd name="connsiteY2" fmla="*/ 1593409 h 1593409"/>
                <a:gd name="connsiteX3" fmla="*/ 950614 w 1421394"/>
                <a:gd name="connsiteY3" fmla="*/ 841972 h 1593409"/>
                <a:gd name="connsiteX4" fmla="*/ 0 w 1421394"/>
                <a:gd name="connsiteY4" fmla="*/ 579422 h 1593409"/>
                <a:gd name="connsiteX0" fmla="*/ 0 w 1439501"/>
                <a:gd name="connsiteY0" fmla="*/ 289711 h 1303698"/>
                <a:gd name="connsiteX1" fmla="*/ 1439501 w 1439501"/>
                <a:gd name="connsiteY1" fmla="*/ 0 h 1303698"/>
                <a:gd name="connsiteX2" fmla="*/ 1421394 w 1439501"/>
                <a:gd name="connsiteY2" fmla="*/ 1303698 h 1303698"/>
                <a:gd name="connsiteX3" fmla="*/ 950614 w 1439501"/>
                <a:gd name="connsiteY3" fmla="*/ 552261 h 1303698"/>
                <a:gd name="connsiteX4" fmla="*/ 0 w 1439501"/>
                <a:gd name="connsiteY4" fmla="*/ 289711 h 1303698"/>
                <a:gd name="connsiteX0" fmla="*/ 0 w 2381061"/>
                <a:gd name="connsiteY0" fmla="*/ 289711 h 552261"/>
                <a:gd name="connsiteX1" fmla="*/ 1439501 w 2381061"/>
                <a:gd name="connsiteY1" fmla="*/ 0 h 552261"/>
                <a:gd name="connsiteX2" fmla="*/ 2381061 w 2381061"/>
                <a:gd name="connsiteY2" fmla="*/ 235389 h 552261"/>
                <a:gd name="connsiteX3" fmla="*/ 950614 w 2381061"/>
                <a:gd name="connsiteY3" fmla="*/ 552261 h 552261"/>
                <a:gd name="connsiteX4" fmla="*/ 0 w 2381061"/>
                <a:gd name="connsiteY4" fmla="*/ 289711 h 552261"/>
                <a:gd name="connsiteX0" fmla="*/ 0 w 2418768"/>
                <a:gd name="connsiteY0" fmla="*/ 299138 h 552261"/>
                <a:gd name="connsiteX1" fmla="*/ 1477208 w 2418768"/>
                <a:gd name="connsiteY1" fmla="*/ 0 h 552261"/>
                <a:gd name="connsiteX2" fmla="*/ 2418768 w 2418768"/>
                <a:gd name="connsiteY2" fmla="*/ 235389 h 552261"/>
                <a:gd name="connsiteX3" fmla="*/ 988321 w 2418768"/>
                <a:gd name="connsiteY3" fmla="*/ 552261 h 552261"/>
                <a:gd name="connsiteX4" fmla="*/ 0 w 2418768"/>
                <a:gd name="connsiteY4" fmla="*/ 299138 h 552261"/>
                <a:gd name="connsiteX0" fmla="*/ 0 w 2418768"/>
                <a:gd name="connsiteY0" fmla="*/ 299138 h 536550"/>
                <a:gd name="connsiteX1" fmla="*/ 1477208 w 2418768"/>
                <a:gd name="connsiteY1" fmla="*/ 0 h 536550"/>
                <a:gd name="connsiteX2" fmla="*/ 2418768 w 2418768"/>
                <a:gd name="connsiteY2" fmla="*/ 235389 h 536550"/>
                <a:gd name="connsiteX3" fmla="*/ 997748 w 2418768"/>
                <a:gd name="connsiteY3" fmla="*/ 536550 h 536550"/>
                <a:gd name="connsiteX4" fmla="*/ 0 w 2418768"/>
                <a:gd name="connsiteY4" fmla="*/ 299138 h 536550"/>
                <a:gd name="connsiteX0" fmla="*/ 0 w 2418768"/>
                <a:gd name="connsiteY0" fmla="*/ 302280 h 539692"/>
                <a:gd name="connsiteX1" fmla="*/ 1404936 w 2418768"/>
                <a:gd name="connsiteY1" fmla="*/ 0 h 539692"/>
                <a:gd name="connsiteX2" fmla="*/ 2418768 w 2418768"/>
                <a:gd name="connsiteY2" fmla="*/ 238531 h 539692"/>
                <a:gd name="connsiteX3" fmla="*/ 997748 w 2418768"/>
                <a:gd name="connsiteY3" fmla="*/ 539692 h 539692"/>
                <a:gd name="connsiteX4" fmla="*/ 0 w 2418768"/>
                <a:gd name="connsiteY4" fmla="*/ 302280 h 539692"/>
                <a:gd name="connsiteX0" fmla="*/ 0 w 2459618"/>
                <a:gd name="connsiteY0" fmla="*/ 311706 h 539692"/>
                <a:gd name="connsiteX1" fmla="*/ 1445786 w 2459618"/>
                <a:gd name="connsiteY1" fmla="*/ 0 h 539692"/>
                <a:gd name="connsiteX2" fmla="*/ 2459618 w 2459618"/>
                <a:gd name="connsiteY2" fmla="*/ 238531 h 539692"/>
                <a:gd name="connsiteX3" fmla="*/ 1038598 w 2459618"/>
                <a:gd name="connsiteY3" fmla="*/ 539692 h 539692"/>
                <a:gd name="connsiteX4" fmla="*/ 0 w 2459618"/>
                <a:gd name="connsiteY4" fmla="*/ 311706 h 53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618" h="539692">
                  <a:moveTo>
                    <a:pt x="0" y="311706"/>
                  </a:moveTo>
                  <a:lnTo>
                    <a:pt x="1445786" y="0"/>
                  </a:lnTo>
                  <a:lnTo>
                    <a:pt x="2459618" y="238531"/>
                  </a:lnTo>
                  <a:lnTo>
                    <a:pt x="1038598" y="539692"/>
                  </a:lnTo>
                  <a:lnTo>
                    <a:pt x="0" y="311706"/>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3">
              <a:extLst>
                <a:ext uri="{FF2B5EF4-FFF2-40B4-BE49-F238E27FC236}">
                  <a16:creationId xmlns:a16="http://schemas.microsoft.com/office/drawing/2014/main" id="{BB59F308-330B-4CD6-9272-B80F08756F6E}"/>
                </a:ext>
              </a:extLst>
            </p:cNvPr>
            <p:cNvSpPr/>
            <p:nvPr/>
          </p:nvSpPr>
          <p:spPr>
            <a:xfrm>
              <a:off x="6855972" y="2765775"/>
              <a:ext cx="734859" cy="1068838"/>
            </a:xfrm>
            <a:custGeom>
              <a:avLst/>
              <a:gdLst>
                <a:gd name="connsiteX0" fmla="*/ 0 w 1158844"/>
                <a:gd name="connsiteY0" fmla="*/ 0 h 1593409"/>
                <a:gd name="connsiteX1" fmla="*/ 1158844 w 1158844"/>
                <a:gd name="connsiteY1" fmla="*/ 0 h 1593409"/>
                <a:gd name="connsiteX2" fmla="*/ 1158844 w 1158844"/>
                <a:gd name="connsiteY2" fmla="*/ 1593409 h 1593409"/>
                <a:gd name="connsiteX3" fmla="*/ 0 w 1158844"/>
                <a:gd name="connsiteY3" fmla="*/ 1593409 h 1593409"/>
                <a:gd name="connsiteX4" fmla="*/ 0 w 1158844"/>
                <a:gd name="connsiteY4" fmla="*/ 0 h 1593409"/>
                <a:gd name="connsiteX0" fmla="*/ 0 w 1158844"/>
                <a:gd name="connsiteY0" fmla="*/ 0 h 1593409"/>
                <a:gd name="connsiteX1" fmla="*/ 1158844 w 1158844"/>
                <a:gd name="connsiteY1" fmla="*/ 0 h 1593409"/>
                <a:gd name="connsiteX2" fmla="*/ 1158844 w 1158844"/>
                <a:gd name="connsiteY2" fmla="*/ 1593409 h 1593409"/>
                <a:gd name="connsiteX3" fmla="*/ 688064 w 1158844"/>
                <a:gd name="connsiteY3" fmla="*/ 841972 h 1593409"/>
                <a:gd name="connsiteX4" fmla="*/ 0 w 1158844"/>
                <a:gd name="connsiteY4" fmla="*/ 0 h 1593409"/>
                <a:gd name="connsiteX0" fmla="*/ 0 w 1421394"/>
                <a:gd name="connsiteY0" fmla="*/ 579422 h 1593409"/>
                <a:gd name="connsiteX1" fmla="*/ 1421394 w 1421394"/>
                <a:gd name="connsiteY1" fmla="*/ 0 h 1593409"/>
                <a:gd name="connsiteX2" fmla="*/ 1421394 w 1421394"/>
                <a:gd name="connsiteY2" fmla="*/ 1593409 h 1593409"/>
                <a:gd name="connsiteX3" fmla="*/ 950614 w 1421394"/>
                <a:gd name="connsiteY3" fmla="*/ 841972 h 1593409"/>
                <a:gd name="connsiteX4" fmla="*/ 0 w 1421394"/>
                <a:gd name="connsiteY4" fmla="*/ 579422 h 1593409"/>
                <a:gd name="connsiteX0" fmla="*/ 0 w 1439501"/>
                <a:gd name="connsiteY0" fmla="*/ 289711 h 1303698"/>
                <a:gd name="connsiteX1" fmla="*/ 1439501 w 1439501"/>
                <a:gd name="connsiteY1" fmla="*/ 0 h 1303698"/>
                <a:gd name="connsiteX2" fmla="*/ 1421394 w 1439501"/>
                <a:gd name="connsiteY2" fmla="*/ 1303698 h 1303698"/>
                <a:gd name="connsiteX3" fmla="*/ 950614 w 1439501"/>
                <a:gd name="connsiteY3" fmla="*/ 552261 h 1303698"/>
                <a:gd name="connsiteX4" fmla="*/ 0 w 1439501"/>
                <a:gd name="connsiteY4" fmla="*/ 289711 h 1303698"/>
                <a:gd name="connsiteX0" fmla="*/ 0 w 2381061"/>
                <a:gd name="connsiteY0" fmla="*/ 289711 h 552261"/>
                <a:gd name="connsiteX1" fmla="*/ 1439501 w 2381061"/>
                <a:gd name="connsiteY1" fmla="*/ 0 h 552261"/>
                <a:gd name="connsiteX2" fmla="*/ 2381061 w 2381061"/>
                <a:gd name="connsiteY2" fmla="*/ 235389 h 552261"/>
                <a:gd name="connsiteX3" fmla="*/ 950614 w 2381061"/>
                <a:gd name="connsiteY3" fmla="*/ 552261 h 552261"/>
                <a:gd name="connsiteX4" fmla="*/ 0 w 2381061"/>
                <a:gd name="connsiteY4" fmla="*/ 289711 h 552261"/>
                <a:gd name="connsiteX0" fmla="*/ 0 w 2418768"/>
                <a:gd name="connsiteY0" fmla="*/ 299138 h 552261"/>
                <a:gd name="connsiteX1" fmla="*/ 1477208 w 2418768"/>
                <a:gd name="connsiteY1" fmla="*/ 0 h 552261"/>
                <a:gd name="connsiteX2" fmla="*/ 2418768 w 2418768"/>
                <a:gd name="connsiteY2" fmla="*/ 235389 h 552261"/>
                <a:gd name="connsiteX3" fmla="*/ 988321 w 2418768"/>
                <a:gd name="connsiteY3" fmla="*/ 552261 h 552261"/>
                <a:gd name="connsiteX4" fmla="*/ 0 w 2418768"/>
                <a:gd name="connsiteY4" fmla="*/ 299138 h 552261"/>
                <a:gd name="connsiteX0" fmla="*/ 0 w 2418768"/>
                <a:gd name="connsiteY0" fmla="*/ 299138 h 536550"/>
                <a:gd name="connsiteX1" fmla="*/ 1477208 w 2418768"/>
                <a:gd name="connsiteY1" fmla="*/ 0 h 536550"/>
                <a:gd name="connsiteX2" fmla="*/ 2418768 w 2418768"/>
                <a:gd name="connsiteY2" fmla="*/ 235389 h 536550"/>
                <a:gd name="connsiteX3" fmla="*/ 997748 w 2418768"/>
                <a:gd name="connsiteY3" fmla="*/ 536550 h 536550"/>
                <a:gd name="connsiteX4" fmla="*/ 0 w 2418768"/>
                <a:gd name="connsiteY4" fmla="*/ 299138 h 536550"/>
                <a:gd name="connsiteX0" fmla="*/ 0 w 2418768"/>
                <a:gd name="connsiteY0" fmla="*/ 302280 h 539692"/>
                <a:gd name="connsiteX1" fmla="*/ 1404936 w 2418768"/>
                <a:gd name="connsiteY1" fmla="*/ 0 h 539692"/>
                <a:gd name="connsiteX2" fmla="*/ 2418768 w 2418768"/>
                <a:gd name="connsiteY2" fmla="*/ 238531 h 539692"/>
                <a:gd name="connsiteX3" fmla="*/ 997748 w 2418768"/>
                <a:gd name="connsiteY3" fmla="*/ 539692 h 539692"/>
                <a:gd name="connsiteX4" fmla="*/ 0 w 2418768"/>
                <a:gd name="connsiteY4" fmla="*/ 302280 h 539692"/>
                <a:gd name="connsiteX0" fmla="*/ 0 w 2459618"/>
                <a:gd name="connsiteY0" fmla="*/ 311706 h 539692"/>
                <a:gd name="connsiteX1" fmla="*/ 1445786 w 2459618"/>
                <a:gd name="connsiteY1" fmla="*/ 0 h 539692"/>
                <a:gd name="connsiteX2" fmla="*/ 2459618 w 2459618"/>
                <a:gd name="connsiteY2" fmla="*/ 238531 h 539692"/>
                <a:gd name="connsiteX3" fmla="*/ 1038598 w 2459618"/>
                <a:gd name="connsiteY3" fmla="*/ 539692 h 539692"/>
                <a:gd name="connsiteX4" fmla="*/ 0 w 2459618"/>
                <a:gd name="connsiteY4" fmla="*/ 311706 h 539692"/>
                <a:gd name="connsiteX0" fmla="*/ 0 w 2683354"/>
                <a:gd name="connsiteY0" fmla="*/ 311706 h 938923"/>
                <a:gd name="connsiteX1" fmla="*/ 1445786 w 2683354"/>
                <a:gd name="connsiteY1" fmla="*/ 0 h 938923"/>
                <a:gd name="connsiteX2" fmla="*/ 2683354 w 2683354"/>
                <a:gd name="connsiteY2" fmla="*/ 938923 h 938923"/>
                <a:gd name="connsiteX3" fmla="*/ 1038598 w 2683354"/>
                <a:gd name="connsiteY3" fmla="*/ 539692 h 938923"/>
                <a:gd name="connsiteX4" fmla="*/ 0 w 2683354"/>
                <a:gd name="connsiteY4" fmla="*/ 311706 h 938923"/>
                <a:gd name="connsiteX0" fmla="*/ 0 w 2683354"/>
                <a:gd name="connsiteY0" fmla="*/ 311706 h 2514407"/>
                <a:gd name="connsiteX1" fmla="*/ 1445786 w 2683354"/>
                <a:gd name="connsiteY1" fmla="*/ 0 h 2514407"/>
                <a:gd name="connsiteX2" fmla="*/ 2683354 w 2683354"/>
                <a:gd name="connsiteY2" fmla="*/ 938923 h 2514407"/>
                <a:gd name="connsiteX3" fmla="*/ 2682573 w 2683354"/>
                <a:gd name="connsiteY3" fmla="*/ 2514407 h 2514407"/>
                <a:gd name="connsiteX4" fmla="*/ 0 w 2683354"/>
                <a:gd name="connsiteY4" fmla="*/ 311706 h 2514407"/>
                <a:gd name="connsiteX0" fmla="*/ 0 w 2381796"/>
                <a:gd name="connsiteY0" fmla="*/ 1420659 h 2514407"/>
                <a:gd name="connsiteX1" fmla="*/ 1144228 w 2381796"/>
                <a:gd name="connsiteY1" fmla="*/ 0 h 2514407"/>
                <a:gd name="connsiteX2" fmla="*/ 2381796 w 2381796"/>
                <a:gd name="connsiteY2" fmla="*/ 938923 h 2514407"/>
                <a:gd name="connsiteX3" fmla="*/ 2381015 w 2381796"/>
                <a:gd name="connsiteY3" fmla="*/ 2514407 h 2514407"/>
                <a:gd name="connsiteX4" fmla="*/ 0 w 2381796"/>
                <a:gd name="connsiteY4" fmla="*/ 1420659 h 2514407"/>
                <a:gd name="connsiteX0" fmla="*/ 0 w 2381796"/>
                <a:gd name="connsiteY0" fmla="*/ 1342838 h 2436586"/>
                <a:gd name="connsiteX1" fmla="*/ 35275 w 2381796"/>
                <a:gd name="connsiteY1" fmla="*/ 0 h 2436586"/>
                <a:gd name="connsiteX2" fmla="*/ 2381796 w 2381796"/>
                <a:gd name="connsiteY2" fmla="*/ 861102 h 2436586"/>
                <a:gd name="connsiteX3" fmla="*/ 2381015 w 2381796"/>
                <a:gd name="connsiteY3" fmla="*/ 2436586 h 2436586"/>
                <a:gd name="connsiteX4" fmla="*/ 0 w 2381796"/>
                <a:gd name="connsiteY4" fmla="*/ 1342838 h 2436586"/>
                <a:gd name="connsiteX0" fmla="*/ 824395 w 2346521"/>
                <a:gd name="connsiteY0" fmla="*/ 1875017 h 2436586"/>
                <a:gd name="connsiteX1" fmla="*/ 0 w 2346521"/>
                <a:gd name="connsiteY1" fmla="*/ 0 h 2436586"/>
                <a:gd name="connsiteX2" fmla="*/ 2346521 w 2346521"/>
                <a:gd name="connsiteY2" fmla="*/ 861102 h 2436586"/>
                <a:gd name="connsiteX3" fmla="*/ 2345740 w 2346521"/>
                <a:gd name="connsiteY3" fmla="*/ 2436586 h 2436586"/>
                <a:gd name="connsiteX4" fmla="*/ 824395 w 2346521"/>
                <a:gd name="connsiteY4" fmla="*/ 1875017 h 2436586"/>
                <a:gd name="connsiteX0" fmla="*/ 15896 w 1538022"/>
                <a:gd name="connsiteY0" fmla="*/ 1695919 h 2257488"/>
                <a:gd name="connsiteX1" fmla="*/ 0 w 1538022"/>
                <a:gd name="connsiteY1" fmla="*/ 0 h 2257488"/>
                <a:gd name="connsiteX2" fmla="*/ 1538022 w 1538022"/>
                <a:gd name="connsiteY2" fmla="*/ 682004 h 2257488"/>
                <a:gd name="connsiteX3" fmla="*/ 1537241 w 1538022"/>
                <a:gd name="connsiteY3" fmla="*/ 2257488 h 2257488"/>
                <a:gd name="connsiteX4" fmla="*/ 15896 w 1538022"/>
                <a:gd name="connsiteY4" fmla="*/ 1695919 h 2257488"/>
                <a:gd name="connsiteX0" fmla="*/ 15896 w 1538022"/>
                <a:gd name="connsiteY0" fmla="*/ 1695919 h 2257488"/>
                <a:gd name="connsiteX1" fmla="*/ 0 w 1538022"/>
                <a:gd name="connsiteY1" fmla="*/ 0 h 2257488"/>
                <a:gd name="connsiteX2" fmla="*/ 1538022 w 1538022"/>
                <a:gd name="connsiteY2" fmla="*/ 385213 h 2257488"/>
                <a:gd name="connsiteX3" fmla="*/ 1537241 w 1538022"/>
                <a:gd name="connsiteY3" fmla="*/ 2257488 h 2257488"/>
                <a:gd name="connsiteX4" fmla="*/ 15896 w 1538022"/>
                <a:gd name="connsiteY4" fmla="*/ 1695919 h 2257488"/>
                <a:gd name="connsiteX0" fmla="*/ 15896 w 1538022"/>
                <a:gd name="connsiteY0" fmla="*/ 1675452 h 2237021"/>
                <a:gd name="connsiteX1" fmla="*/ 0 w 1538022"/>
                <a:gd name="connsiteY1" fmla="*/ 0 h 2237021"/>
                <a:gd name="connsiteX2" fmla="*/ 1538022 w 1538022"/>
                <a:gd name="connsiteY2" fmla="*/ 364746 h 2237021"/>
                <a:gd name="connsiteX3" fmla="*/ 1537241 w 1538022"/>
                <a:gd name="connsiteY3" fmla="*/ 2237021 h 2237021"/>
                <a:gd name="connsiteX4" fmla="*/ 15896 w 1538022"/>
                <a:gd name="connsiteY4" fmla="*/ 1675452 h 2237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22" h="2237021">
                  <a:moveTo>
                    <a:pt x="15896" y="1675452"/>
                  </a:moveTo>
                  <a:lnTo>
                    <a:pt x="0" y="0"/>
                  </a:lnTo>
                  <a:lnTo>
                    <a:pt x="1538022" y="364746"/>
                  </a:lnTo>
                  <a:cubicBezTo>
                    <a:pt x="1537762" y="889907"/>
                    <a:pt x="1537501" y="1711860"/>
                    <a:pt x="1537241" y="2237021"/>
                  </a:cubicBezTo>
                  <a:lnTo>
                    <a:pt x="15896" y="1675452"/>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3">
              <a:extLst>
                <a:ext uri="{FF2B5EF4-FFF2-40B4-BE49-F238E27FC236}">
                  <a16:creationId xmlns:a16="http://schemas.microsoft.com/office/drawing/2014/main" id="{ACC37BBB-FB5E-42F2-B650-A89CF71435D3}"/>
                </a:ext>
              </a:extLst>
            </p:cNvPr>
            <p:cNvSpPr/>
            <p:nvPr/>
          </p:nvSpPr>
          <p:spPr>
            <a:xfrm>
              <a:off x="7597046" y="3638039"/>
              <a:ext cx="1170525" cy="950290"/>
            </a:xfrm>
            <a:custGeom>
              <a:avLst/>
              <a:gdLst>
                <a:gd name="connsiteX0" fmla="*/ 0 w 1158844"/>
                <a:gd name="connsiteY0" fmla="*/ 0 h 1593409"/>
                <a:gd name="connsiteX1" fmla="*/ 1158844 w 1158844"/>
                <a:gd name="connsiteY1" fmla="*/ 0 h 1593409"/>
                <a:gd name="connsiteX2" fmla="*/ 1158844 w 1158844"/>
                <a:gd name="connsiteY2" fmla="*/ 1593409 h 1593409"/>
                <a:gd name="connsiteX3" fmla="*/ 0 w 1158844"/>
                <a:gd name="connsiteY3" fmla="*/ 1593409 h 1593409"/>
                <a:gd name="connsiteX4" fmla="*/ 0 w 1158844"/>
                <a:gd name="connsiteY4" fmla="*/ 0 h 1593409"/>
                <a:gd name="connsiteX0" fmla="*/ 0 w 1158844"/>
                <a:gd name="connsiteY0" fmla="*/ 0 h 1593409"/>
                <a:gd name="connsiteX1" fmla="*/ 1158844 w 1158844"/>
                <a:gd name="connsiteY1" fmla="*/ 0 h 1593409"/>
                <a:gd name="connsiteX2" fmla="*/ 1158844 w 1158844"/>
                <a:gd name="connsiteY2" fmla="*/ 1593409 h 1593409"/>
                <a:gd name="connsiteX3" fmla="*/ 688064 w 1158844"/>
                <a:gd name="connsiteY3" fmla="*/ 841972 h 1593409"/>
                <a:gd name="connsiteX4" fmla="*/ 0 w 1158844"/>
                <a:gd name="connsiteY4" fmla="*/ 0 h 1593409"/>
                <a:gd name="connsiteX0" fmla="*/ 0 w 1421394"/>
                <a:gd name="connsiteY0" fmla="*/ 579422 h 1593409"/>
                <a:gd name="connsiteX1" fmla="*/ 1421394 w 1421394"/>
                <a:gd name="connsiteY1" fmla="*/ 0 h 1593409"/>
                <a:gd name="connsiteX2" fmla="*/ 1421394 w 1421394"/>
                <a:gd name="connsiteY2" fmla="*/ 1593409 h 1593409"/>
                <a:gd name="connsiteX3" fmla="*/ 950614 w 1421394"/>
                <a:gd name="connsiteY3" fmla="*/ 841972 h 1593409"/>
                <a:gd name="connsiteX4" fmla="*/ 0 w 1421394"/>
                <a:gd name="connsiteY4" fmla="*/ 579422 h 1593409"/>
                <a:gd name="connsiteX0" fmla="*/ 0 w 1439501"/>
                <a:gd name="connsiteY0" fmla="*/ 289711 h 1303698"/>
                <a:gd name="connsiteX1" fmla="*/ 1439501 w 1439501"/>
                <a:gd name="connsiteY1" fmla="*/ 0 h 1303698"/>
                <a:gd name="connsiteX2" fmla="*/ 1421394 w 1439501"/>
                <a:gd name="connsiteY2" fmla="*/ 1303698 h 1303698"/>
                <a:gd name="connsiteX3" fmla="*/ 950614 w 1439501"/>
                <a:gd name="connsiteY3" fmla="*/ 552261 h 1303698"/>
                <a:gd name="connsiteX4" fmla="*/ 0 w 1439501"/>
                <a:gd name="connsiteY4" fmla="*/ 289711 h 1303698"/>
                <a:gd name="connsiteX0" fmla="*/ 0 w 2381061"/>
                <a:gd name="connsiteY0" fmla="*/ 289711 h 552261"/>
                <a:gd name="connsiteX1" fmla="*/ 1439501 w 2381061"/>
                <a:gd name="connsiteY1" fmla="*/ 0 h 552261"/>
                <a:gd name="connsiteX2" fmla="*/ 2381061 w 2381061"/>
                <a:gd name="connsiteY2" fmla="*/ 235389 h 552261"/>
                <a:gd name="connsiteX3" fmla="*/ 950614 w 2381061"/>
                <a:gd name="connsiteY3" fmla="*/ 552261 h 552261"/>
                <a:gd name="connsiteX4" fmla="*/ 0 w 2381061"/>
                <a:gd name="connsiteY4" fmla="*/ 289711 h 552261"/>
                <a:gd name="connsiteX0" fmla="*/ 0 w 2418768"/>
                <a:gd name="connsiteY0" fmla="*/ 299138 h 552261"/>
                <a:gd name="connsiteX1" fmla="*/ 1477208 w 2418768"/>
                <a:gd name="connsiteY1" fmla="*/ 0 h 552261"/>
                <a:gd name="connsiteX2" fmla="*/ 2418768 w 2418768"/>
                <a:gd name="connsiteY2" fmla="*/ 235389 h 552261"/>
                <a:gd name="connsiteX3" fmla="*/ 988321 w 2418768"/>
                <a:gd name="connsiteY3" fmla="*/ 552261 h 552261"/>
                <a:gd name="connsiteX4" fmla="*/ 0 w 2418768"/>
                <a:gd name="connsiteY4" fmla="*/ 299138 h 552261"/>
                <a:gd name="connsiteX0" fmla="*/ 0 w 2418768"/>
                <a:gd name="connsiteY0" fmla="*/ 299138 h 536550"/>
                <a:gd name="connsiteX1" fmla="*/ 1477208 w 2418768"/>
                <a:gd name="connsiteY1" fmla="*/ 0 h 536550"/>
                <a:gd name="connsiteX2" fmla="*/ 2418768 w 2418768"/>
                <a:gd name="connsiteY2" fmla="*/ 235389 h 536550"/>
                <a:gd name="connsiteX3" fmla="*/ 997748 w 2418768"/>
                <a:gd name="connsiteY3" fmla="*/ 536550 h 536550"/>
                <a:gd name="connsiteX4" fmla="*/ 0 w 2418768"/>
                <a:gd name="connsiteY4" fmla="*/ 299138 h 536550"/>
                <a:gd name="connsiteX0" fmla="*/ 0 w 2418768"/>
                <a:gd name="connsiteY0" fmla="*/ 302280 h 539692"/>
                <a:gd name="connsiteX1" fmla="*/ 1404936 w 2418768"/>
                <a:gd name="connsiteY1" fmla="*/ 0 h 539692"/>
                <a:gd name="connsiteX2" fmla="*/ 2418768 w 2418768"/>
                <a:gd name="connsiteY2" fmla="*/ 238531 h 539692"/>
                <a:gd name="connsiteX3" fmla="*/ 997748 w 2418768"/>
                <a:gd name="connsiteY3" fmla="*/ 539692 h 539692"/>
                <a:gd name="connsiteX4" fmla="*/ 0 w 2418768"/>
                <a:gd name="connsiteY4" fmla="*/ 302280 h 539692"/>
                <a:gd name="connsiteX0" fmla="*/ 0 w 2459618"/>
                <a:gd name="connsiteY0" fmla="*/ 311706 h 539692"/>
                <a:gd name="connsiteX1" fmla="*/ 1445786 w 2459618"/>
                <a:gd name="connsiteY1" fmla="*/ 0 h 539692"/>
                <a:gd name="connsiteX2" fmla="*/ 2459618 w 2459618"/>
                <a:gd name="connsiteY2" fmla="*/ 238531 h 539692"/>
                <a:gd name="connsiteX3" fmla="*/ 1038598 w 2459618"/>
                <a:gd name="connsiteY3" fmla="*/ 539692 h 539692"/>
                <a:gd name="connsiteX4" fmla="*/ 0 w 2459618"/>
                <a:gd name="connsiteY4" fmla="*/ 311706 h 539692"/>
                <a:gd name="connsiteX0" fmla="*/ 0 w 2683354"/>
                <a:gd name="connsiteY0" fmla="*/ 311706 h 938923"/>
                <a:gd name="connsiteX1" fmla="*/ 1445786 w 2683354"/>
                <a:gd name="connsiteY1" fmla="*/ 0 h 938923"/>
                <a:gd name="connsiteX2" fmla="*/ 2683354 w 2683354"/>
                <a:gd name="connsiteY2" fmla="*/ 938923 h 938923"/>
                <a:gd name="connsiteX3" fmla="*/ 1038598 w 2683354"/>
                <a:gd name="connsiteY3" fmla="*/ 539692 h 938923"/>
                <a:gd name="connsiteX4" fmla="*/ 0 w 2683354"/>
                <a:gd name="connsiteY4" fmla="*/ 311706 h 938923"/>
                <a:gd name="connsiteX0" fmla="*/ 0 w 2683354"/>
                <a:gd name="connsiteY0" fmla="*/ 311706 h 2514407"/>
                <a:gd name="connsiteX1" fmla="*/ 1445786 w 2683354"/>
                <a:gd name="connsiteY1" fmla="*/ 0 h 2514407"/>
                <a:gd name="connsiteX2" fmla="*/ 2683354 w 2683354"/>
                <a:gd name="connsiteY2" fmla="*/ 938923 h 2514407"/>
                <a:gd name="connsiteX3" fmla="*/ 2682573 w 2683354"/>
                <a:gd name="connsiteY3" fmla="*/ 2514407 h 2514407"/>
                <a:gd name="connsiteX4" fmla="*/ 0 w 2683354"/>
                <a:gd name="connsiteY4" fmla="*/ 311706 h 2514407"/>
                <a:gd name="connsiteX0" fmla="*/ 0 w 2381796"/>
                <a:gd name="connsiteY0" fmla="*/ 1420659 h 2514407"/>
                <a:gd name="connsiteX1" fmla="*/ 1144228 w 2381796"/>
                <a:gd name="connsiteY1" fmla="*/ 0 h 2514407"/>
                <a:gd name="connsiteX2" fmla="*/ 2381796 w 2381796"/>
                <a:gd name="connsiteY2" fmla="*/ 938923 h 2514407"/>
                <a:gd name="connsiteX3" fmla="*/ 2381015 w 2381796"/>
                <a:gd name="connsiteY3" fmla="*/ 2514407 h 2514407"/>
                <a:gd name="connsiteX4" fmla="*/ 0 w 2381796"/>
                <a:gd name="connsiteY4" fmla="*/ 1420659 h 2514407"/>
                <a:gd name="connsiteX0" fmla="*/ 0 w 2381796"/>
                <a:gd name="connsiteY0" fmla="*/ 1342838 h 2436586"/>
                <a:gd name="connsiteX1" fmla="*/ 35275 w 2381796"/>
                <a:gd name="connsiteY1" fmla="*/ 0 h 2436586"/>
                <a:gd name="connsiteX2" fmla="*/ 2381796 w 2381796"/>
                <a:gd name="connsiteY2" fmla="*/ 861102 h 2436586"/>
                <a:gd name="connsiteX3" fmla="*/ 2381015 w 2381796"/>
                <a:gd name="connsiteY3" fmla="*/ 2436586 h 2436586"/>
                <a:gd name="connsiteX4" fmla="*/ 0 w 2381796"/>
                <a:gd name="connsiteY4" fmla="*/ 1342838 h 2436586"/>
                <a:gd name="connsiteX0" fmla="*/ 81456 w 2463252"/>
                <a:gd name="connsiteY0" fmla="*/ 982915 h 2076663"/>
                <a:gd name="connsiteX1" fmla="*/ 0 w 2463252"/>
                <a:gd name="connsiteY1" fmla="*/ 0 h 2076663"/>
                <a:gd name="connsiteX2" fmla="*/ 2463252 w 2463252"/>
                <a:gd name="connsiteY2" fmla="*/ 501179 h 2076663"/>
                <a:gd name="connsiteX3" fmla="*/ 2462471 w 2463252"/>
                <a:gd name="connsiteY3" fmla="*/ 2076663 h 2076663"/>
                <a:gd name="connsiteX4" fmla="*/ 81456 w 2463252"/>
                <a:gd name="connsiteY4" fmla="*/ 982915 h 2076663"/>
                <a:gd name="connsiteX0" fmla="*/ 81456 w 2462471"/>
                <a:gd name="connsiteY0" fmla="*/ 1152944 h 2246692"/>
                <a:gd name="connsiteX1" fmla="*/ 0 w 2462471"/>
                <a:gd name="connsiteY1" fmla="*/ 170029 h 2246692"/>
                <a:gd name="connsiteX2" fmla="*/ 517720 w 2462471"/>
                <a:gd name="connsiteY2" fmla="*/ 0 h 2246692"/>
                <a:gd name="connsiteX3" fmla="*/ 2462471 w 2462471"/>
                <a:gd name="connsiteY3" fmla="*/ 2246692 h 2246692"/>
                <a:gd name="connsiteX4" fmla="*/ 81456 w 2462471"/>
                <a:gd name="connsiteY4" fmla="*/ 1152944 h 2246692"/>
                <a:gd name="connsiteX0" fmla="*/ 81456 w 2462471"/>
                <a:gd name="connsiteY0" fmla="*/ 982915 h 2076663"/>
                <a:gd name="connsiteX1" fmla="*/ 0 w 2462471"/>
                <a:gd name="connsiteY1" fmla="*/ 0 h 2076663"/>
                <a:gd name="connsiteX2" fmla="*/ 2462471 w 2462471"/>
                <a:gd name="connsiteY2" fmla="*/ 2076663 h 2076663"/>
                <a:gd name="connsiteX3" fmla="*/ 81456 w 2462471"/>
                <a:gd name="connsiteY3" fmla="*/ 982915 h 2076663"/>
                <a:gd name="connsiteX0" fmla="*/ 81456 w 2462471"/>
                <a:gd name="connsiteY0" fmla="*/ 982915 h 2076663"/>
                <a:gd name="connsiteX1" fmla="*/ 0 w 2462471"/>
                <a:gd name="connsiteY1" fmla="*/ 0 h 2076663"/>
                <a:gd name="connsiteX2" fmla="*/ 668644 w 2462471"/>
                <a:gd name="connsiteY2" fmla="*/ 578603 h 2076663"/>
                <a:gd name="connsiteX3" fmla="*/ 2462471 w 2462471"/>
                <a:gd name="connsiteY3" fmla="*/ 2076663 h 2076663"/>
                <a:gd name="connsiteX4" fmla="*/ 81456 w 2462471"/>
                <a:gd name="connsiteY4" fmla="*/ 982915 h 2076663"/>
                <a:gd name="connsiteX0" fmla="*/ 81456 w 2462471"/>
                <a:gd name="connsiteY0" fmla="*/ 1124159 h 2217907"/>
                <a:gd name="connsiteX1" fmla="*/ 0 w 2462471"/>
                <a:gd name="connsiteY1" fmla="*/ 141244 h 2217907"/>
                <a:gd name="connsiteX2" fmla="*/ 522729 w 2462471"/>
                <a:gd name="connsiteY2" fmla="*/ 0 h 2217907"/>
                <a:gd name="connsiteX3" fmla="*/ 2462471 w 2462471"/>
                <a:gd name="connsiteY3" fmla="*/ 2217907 h 2217907"/>
                <a:gd name="connsiteX4" fmla="*/ 81456 w 2462471"/>
                <a:gd name="connsiteY4" fmla="*/ 1124159 h 2217907"/>
                <a:gd name="connsiteX0" fmla="*/ 81456 w 546122"/>
                <a:gd name="connsiteY0" fmla="*/ 1124159 h 1527243"/>
                <a:gd name="connsiteX1" fmla="*/ 0 w 546122"/>
                <a:gd name="connsiteY1" fmla="*/ 141244 h 1527243"/>
                <a:gd name="connsiteX2" fmla="*/ 522729 w 546122"/>
                <a:gd name="connsiteY2" fmla="*/ 0 h 1527243"/>
                <a:gd name="connsiteX3" fmla="*/ 546122 w 546122"/>
                <a:gd name="connsiteY3" fmla="*/ 1527243 h 1527243"/>
                <a:gd name="connsiteX4" fmla="*/ 81456 w 546122"/>
                <a:gd name="connsiteY4" fmla="*/ 1124159 h 1527243"/>
                <a:gd name="connsiteX0" fmla="*/ 3635 w 546122"/>
                <a:gd name="connsiteY0" fmla="*/ 1756457 h 1756457"/>
                <a:gd name="connsiteX1" fmla="*/ 0 w 546122"/>
                <a:gd name="connsiteY1" fmla="*/ 141244 h 1756457"/>
                <a:gd name="connsiteX2" fmla="*/ 522729 w 546122"/>
                <a:gd name="connsiteY2" fmla="*/ 0 h 1756457"/>
                <a:gd name="connsiteX3" fmla="*/ 546122 w 546122"/>
                <a:gd name="connsiteY3" fmla="*/ 1527243 h 1756457"/>
                <a:gd name="connsiteX4" fmla="*/ 3635 w 546122"/>
                <a:gd name="connsiteY4" fmla="*/ 1756457 h 1756457"/>
                <a:gd name="connsiteX0" fmla="*/ 3635 w 561640"/>
                <a:gd name="connsiteY0" fmla="*/ 1775913 h 1775913"/>
                <a:gd name="connsiteX1" fmla="*/ 0 w 561640"/>
                <a:gd name="connsiteY1" fmla="*/ 160700 h 1775913"/>
                <a:gd name="connsiteX2" fmla="*/ 561640 w 561640"/>
                <a:gd name="connsiteY2" fmla="*/ 0 h 1775913"/>
                <a:gd name="connsiteX3" fmla="*/ 546122 w 561640"/>
                <a:gd name="connsiteY3" fmla="*/ 1546699 h 1775913"/>
                <a:gd name="connsiteX4" fmla="*/ 3635 w 561640"/>
                <a:gd name="connsiteY4" fmla="*/ 1775913 h 1775913"/>
                <a:gd name="connsiteX0" fmla="*/ 3635 w 546288"/>
                <a:gd name="connsiteY0" fmla="*/ 1963944 h 1963944"/>
                <a:gd name="connsiteX1" fmla="*/ 0 w 546288"/>
                <a:gd name="connsiteY1" fmla="*/ 348731 h 1963944"/>
                <a:gd name="connsiteX2" fmla="*/ 546288 w 546288"/>
                <a:gd name="connsiteY2" fmla="*/ 0 h 1963944"/>
                <a:gd name="connsiteX3" fmla="*/ 546122 w 546288"/>
                <a:gd name="connsiteY3" fmla="*/ 1734730 h 1963944"/>
                <a:gd name="connsiteX4" fmla="*/ 3635 w 546288"/>
                <a:gd name="connsiteY4" fmla="*/ 1963944 h 1963944"/>
                <a:gd name="connsiteX0" fmla="*/ 3635 w 2449845"/>
                <a:gd name="connsiteY0" fmla="*/ 3045103 h 3045103"/>
                <a:gd name="connsiteX1" fmla="*/ 0 w 2449845"/>
                <a:gd name="connsiteY1" fmla="*/ 1429890 h 3045103"/>
                <a:gd name="connsiteX2" fmla="*/ 2449845 w 2449845"/>
                <a:gd name="connsiteY2" fmla="*/ 0 h 3045103"/>
                <a:gd name="connsiteX3" fmla="*/ 546122 w 2449845"/>
                <a:gd name="connsiteY3" fmla="*/ 2815889 h 3045103"/>
                <a:gd name="connsiteX4" fmla="*/ 3635 w 2449845"/>
                <a:gd name="connsiteY4" fmla="*/ 3045103 h 3045103"/>
                <a:gd name="connsiteX0" fmla="*/ 3635 w 2449845"/>
                <a:gd name="connsiteY0" fmla="*/ 3045103 h 3045103"/>
                <a:gd name="connsiteX1" fmla="*/ 0 w 2449845"/>
                <a:gd name="connsiteY1" fmla="*/ 1429890 h 3045103"/>
                <a:gd name="connsiteX2" fmla="*/ 2449845 w 2449845"/>
                <a:gd name="connsiteY2" fmla="*/ 0 h 3045103"/>
                <a:gd name="connsiteX3" fmla="*/ 2439445 w 2449845"/>
                <a:gd name="connsiteY3" fmla="*/ 1358676 h 3045103"/>
                <a:gd name="connsiteX4" fmla="*/ 3635 w 2449845"/>
                <a:gd name="connsiteY4" fmla="*/ 3045103 h 3045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9845" h="3045103">
                  <a:moveTo>
                    <a:pt x="3635" y="3045103"/>
                  </a:moveTo>
                  <a:cubicBezTo>
                    <a:pt x="2423" y="2506699"/>
                    <a:pt x="1212" y="1968294"/>
                    <a:pt x="0" y="1429890"/>
                  </a:cubicBezTo>
                  <a:lnTo>
                    <a:pt x="2449845" y="0"/>
                  </a:lnTo>
                  <a:cubicBezTo>
                    <a:pt x="2449790" y="578243"/>
                    <a:pt x="2439500" y="780433"/>
                    <a:pt x="2439445" y="1358676"/>
                  </a:cubicBezTo>
                  <a:lnTo>
                    <a:pt x="3635" y="3045103"/>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Rektangel 3">
              <a:extLst>
                <a:ext uri="{FF2B5EF4-FFF2-40B4-BE49-F238E27FC236}">
                  <a16:creationId xmlns:a16="http://schemas.microsoft.com/office/drawing/2014/main" id="{50078AE9-3FA4-47B6-8A2D-54F6940581EB}"/>
                </a:ext>
              </a:extLst>
            </p:cNvPr>
            <p:cNvSpPr/>
            <p:nvPr/>
          </p:nvSpPr>
          <p:spPr>
            <a:xfrm>
              <a:off x="7581842" y="2880735"/>
              <a:ext cx="275710" cy="954146"/>
            </a:xfrm>
            <a:custGeom>
              <a:avLst/>
              <a:gdLst>
                <a:gd name="connsiteX0" fmla="*/ 0 w 1158844"/>
                <a:gd name="connsiteY0" fmla="*/ 0 h 1593409"/>
                <a:gd name="connsiteX1" fmla="*/ 1158844 w 1158844"/>
                <a:gd name="connsiteY1" fmla="*/ 0 h 1593409"/>
                <a:gd name="connsiteX2" fmla="*/ 1158844 w 1158844"/>
                <a:gd name="connsiteY2" fmla="*/ 1593409 h 1593409"/>
                <a:gd name="connsiteX3" fmla="*/ 0 w 1158844"/>
                <a:gd name="connsiteY3" fmla="*/ 1593409 h 1593409"/>
                <a:gd name="connsiteX4" fmla="*/ 0 w 1158844"/>
                <a:gd name="connsiteY4" fmla="*/ 0 h 1593409"/>
                <a:gd name="connsiteX0" fmla="*/ 0 w 1158844"/>
                <a:gd name="connsiteY0" fmla="*/ 0 h 1593409"/>
                <a:gd name="connsiteX1" fmla="*/ 1158844 w 1158844"/>
                <a:gd name="connsiteY1" fmla="*/ 0 h 1593409"/>
                <a:gd name="connsiteX2" fmla="*/ 1158844 w 1158844"/>
                <a:gd name="connsiteY2" fmla="*/ 1593409 h 1593409"/>
                <a:gd name="connsiteX3" fmla="*/ 688064 w 1158844"/>
                <a:gd name="connsiteY3" fmla="*/ 841972 h 1593409"/>
                <a:gd name="connsiteX4" fmla="*/ 0 w 1158844"/>
                <a:gd name="connsiteY4" fmla="*/ 0 h 1593409"/>
                <a:gd name="connsiteX0" fmla="*/ 0 w 1421394"/>
                <a:gd name="connsiteY0" fmla="*/ 579422 h 1593409"/>
                <a:gd name="connsiteX1" fmla="*/ 1421394 w 1421394"/>
                <a:gd name="connsiteY1" fmla="*/ 0 h 1593409"/>
                <a:gd name="connsiteX2" fmla="*/ 1421394 w 1421394"/>
                <a:gd name="connsiteY2" fmla="*/ 1593409 h 1593409"/>
                <a:gd name="connsiteX3" fmla="*/ 950614 w 1421394"/>
                <a:gd name="connsiteY3" fmla="*/ 841972 h 1593409"/>
                <a:gd name="connsiteX4" fmla="*/ 0 w 1421394"/>
                <a:gd name="connsiteY4" fmla="*/ 579422 h 1593409"/>
                <a:gd name="connsiteX0" fmla="*/ 0 w 1439501"/>
                <a:gd name="connsiteY0" fmla="*/ 289711 h 1303698"/>
                <a:gd name="connsiteX1" fmla="*/ 1439501 w 1439501"/>
                <a:gd name="connsiteY1" fmla="*/ 0 h 1303698"/>
                <a:gd name="connsiteX2" fmla="*/ 1421394 w 1439501"/>
                <a:gd name="connsiteY2" fmla="*/ 1303698 h 1303698"/>
                <a:gd name="connsiteX3" fmla="*/ 950614 w 1439501"/>
                <a:gd name="connsiteY3" fmla="*/ 552261 h 1303698"/>
                <a:gd name="connsiteX4" fmla="*/ 0 w 1439501"/>
                <a:gd name="connsiteY4" fmla="*/ 289711 h 1303698"/>
                <a:gd name="connsiteX0" fmla="*/ 0 w 2381061"/>
                <a:gd name="connsiteY0" fmla="*/ 289711 h 552261"/>
                <a:gd name="connsiteX1" fmla="*/ 1439501 w 2381061"/>
                <a:gd name="connsiteY1" fmla="*/ 0 h 552261"/>
                <a:gd name="connsiteX2" fmla="*/ 2381061 w 2381061"/>
                <a:gd name="connsiteY2" fmla="*/ 235389 h 552261"/>
                <a:gd name="connsiteX3" fmla="*/ 950614 w 2381061"/>
                <a:gd name="connsiteY3" fmla="*/ 552261 h 552261"/>
                <a:gd name="connsiteX4" fmla="*/ 0 w 2381061"/>
                <a:gd name="connsiteY4" fmla="*/ 289711 h 552261"/>
                <a:gd name="connsiteX0" fmla="*/ 0 w 2418768"/>
                <a:gd name="connsiteY0" fmla="*/ 299138 h 552261"/>
                <a:gd name="connsiteX1" fmla="*/ 1477208 w 2418768"/>
                <a:gd name="connsiteY1" fmla="*/ 0 h 552261"/>
                <a:gd name="connsiteX2" fmla="*/ 2418768 w 2418768"/>
                <a:gd name="connsiteY2" fmla="*/ 235389 h 552261"/>
                <a:gd name="connsiteX3" fmla="*/ 988321 w 2418768"/>
                <a:gd name="connsiteY3" fmla="*/ 552261 h 552261"/>
                <a:gd name="connsiteX4" fmla="*/ 0 w 2418768"/>
                <a:gd name="connsiteY4" fmla="*/ 299138 h 552261"/>
                <a:gd name="connsiteX0" fmla="*/ 0 w 2418768"/>
                <a:gd name="connsiteY0" fmla="*/ 299138 h 536550"/>
                <a:gd name="connsiteX1" fmla="*/ 1477208 w 2418768"/>
                <a:gd name="connsiteY1" fmla="*/ 0 h 536550"/>
                <a:gd name="connsiteX2" fmla="*/ 2418768 w 2418768"/>
                <a:gd name="connsiteY2" fmla="*/ 235389 h 536550"/>
                <a:gd name="connsiteX3" fmla="*/ 997748 w 2418768"/>
                <a:gd name="connsiteY3" fmla="*/ 536550 h 536550"/>
                <a:gd name="connsiteX4" fmla="*/ 0 w 2418768"/>
                <a:gd name="connsiteY4" fmla="*/ 299138 h 536550"/>
                <a:gd name="connsiteX0" fmla="*/ 0 w 2418768"/>
                <a:gd name="connsiteY0" fmla="*/ 302280 h 539692"/>
                <a:gd name="connsiteX1" fmla="*/ 1404936 w 2418768"/>
                <a:gd name="connsiteY1" fmla="*/ 0 h 539692"/>
                <a:gd name="connsiteX2" fmla="*/ 2418768 w 2418768"/>
                <a:gd name="connsiteY2" fmla="*/ 238531 h 539692"/>
                <a:gd name="connsiteX3" fmla="*/ 997748 w 2418768"/>
                <a:gd name="connsiteY3" fmla="*/ 539692 h 539692"/>
                <a:gd name="connsiteX4" fmla="*/ 0 w 2418768"/>
                <a:gd name="connsiteY4" fmla="*/ 302280 h 539692"/>
                <a:gd name="connsiteX0" fmla="*/ 0 w 2459618"/>
                <a:gd name="connsiteY0" fmla="*/ 311706 h 539692"/>
                <a:gd name="connsiteX1" fmla="*/ 1445786 w 2459618"/>
                <a:gd name="connsiteY1" fmla="*/ 0 h 539692"/>
                <a:gd name="connsiteX2" fmla="*/ 2459618 w 2459618"/>
                <a:gd name="connsiteY2" fmla="*/ 238531 h 539692"/>
                <a:gd name="connsiteX3" fmla="*/ 1038598 w 2459618"/>
                <a:gd name="connsiteY3" fmla="*/ 539692 h 539692"/>
                <a:gd name="connsiteX4" fmla="*/ 0 w 2459618"/>
                <a:gd name="connsiteY4" fmla="*/ 311706 h 539692"/>
                <a:gd name="connsiteX0" fmla="*/ 0 w 2683354"/>
                <a:gd name="connsiteY0" fmla="*/ 311706 h 938923"/>
                <a:gd name="connsiteX1" fmla="*/ 1445786 w 2683354"/>
                <a:gd name="connsiteY1" fmla="*/ 0 h 938923"/>
                <a:gd name="connsiteX2" fmla="*/ 2683354 w 2683354"/>
                <a:gd name="connsiteY2" fmla="*/ 938923 h 938923"/>
                <a:gd name="connsiteX3" fmla="*/ 1038598 w 2683354"/>
                <a:gd name="connsiteY3" fmla="*/ 539692 h 938923"/>
                <a:gd name="connsiteX4" fmla="*/ 0 w 2683354"/>
                <a:gd name="connsiteY4" fmla="*/ 311706 h 938923"/>
                <a:gd name="connsiteX0" fmla="*/ 0 w 2683354"/>
                <a:gd name="connsiteY0" fmla="*/ 311706 h 2514407"/>
                <a:gd name="connsiteX1" fmla="*/ 1445786 w 2683354"/>
                <a:gd name="connsiteY1" fmla="*/ 0 h 2514407"/>
                <a:gd name="connsiteX2" fmla="*/ 2683354 w 2683354"/>
                <a:gd name="connsiteY2" fmla="*/ 938923 h 2514407"/>
                <a:gd name="connsiteX3" fmla="*/ 2682573 w 2683354"/>
                <a:gd name="connsiteY3" fmla="*/ 2514407 h 2514407"/>
                <a:gd name="connsiteX4" fmla="*/ 0 w 2683354"/>
                <a:gd name="connsiteY4" fmla="*/ 311706 h 2514407"/>
                <a:gd name="connsiteX0" fmla="*/ 0 w 2381796"/>
                <a:gd name="connsiteY0" fmla="*/ 1420659 h 2514407"/>
                <a:gd name="connsiteX1" fmla="*/ 1144228 w 2381796"/>
                <a:gd name="connsiteY1" fmla="*/ 0 h 2514407"/>
                <a:gd name="connsiteX2" fmla="*/ 2381796 w 2381796"/>
                <a:gd name="connsiteY2" fmla="*/ 938923 h 2514407"/>
                <a:gd name="connsiteX3" fmla="*/ 2381015 w 2381796"/>
                <a:gd name="connsiteY3" fmla="*/ 2514407 h 2514407"/>
                <a:gd name="connsiteX4" fmla="*/ 0 w 2381796"/>
                <a:gd name="connsiteY4" fmla="*/ 1420659 h 2514407"/>
                <a:gd name="connsiteX0" fmla="*/ 0 w 2381796"/>
                <a:gd name="connsiteY0" fmla="*/ 1342838 h 2436586"/>
                <a:gd name="connsiteX1" fmla="*/ 35275 w 2381796"/>
                <a:gd name="connsiteY1" fmla="*/ 0 h 2436586"/>
                <a:gd name="connsiteX2" fmla="*/ 2381796 w 2381796"/>
                <a:gd name="connsiteY2" fmla="*/ 861102 h 2436586"/>
                <a:gd name="connsiteX3" fmla="*/ 2381015 w 2381796"/>
                <a:gd name="connsiteY3" fmla="*/ 2436586 h 2436586"/>
                <a:gd name="connsiteX4" fmla="*/ 0 w 2381796"/>
                <a:gd name="connsiteY4" fmla="*/ 1342838 h 2436586"/>
                <a:gd name="connsiteX0" fmla="*/ 81456 w 2463252"/>
                <a:gd name="connsiteY0" fmla="*/ 982915 h 2076663"/>
                <a:gd name="connsiteX1" fmla="*/ 0 w 2463252"/>
                <a:gd name="connsiteY1" fmla="*/ 0 h 2076663"/>
                <a:gd name="connsiteX2" fmla="*/ 2463252 w 2463252"/>
                <a:gd name="connsiteY2" fmla="*/ 501179 h 2076663"/>
                <a:gd name="connsiteX3" fmla="*/ 2462471 w 2463252"/>
                <a:gd name="connsiteY3" fmla="*/ 2076663 h 2076663"/>
                <a:gd name="connsiteX4" fmla="*/ 81456 w 2463252"/>
                <a:gd name="connsiteY4" fmla="*/ 982915 h 2076663"/>
                <a:gd name="connsiteX0" fmla="*/ 81456 w 2462471"/>
                <a:gd name="connsiteY0" fmla="*/ 1152944 h 2246692"/>
                <a:gd name="connsiteX1" fmla="*/ 0 w 2462471"/>
                <a:gd name="connsiteY1" fmla="*/ 170029 h 2246692"/>
                <a:gd name="connsiteX2" fmla="*/ 517720 w 2462471"/>
                <a:gd name="connsiteY2" fmla="*/ 0 h 2246692"/>
                <a:gd name="connsiteX3" fmla="*/ 2462471 w 2462471"/>
                <a:gd name="connsiteY3" fmla="*/ 2246692 h 2246692"/>
                <a:gd name="connsiteX4" fmla="*/ 81456 w 2462471"/>
                <a:gd name="connsiteY4" fmla="*/ 1152944 h 2246692"/>
                <a:gd name="connsiteX0" fmla="*/ 81456 w 2462471"/>
                <a:gd name="connsiteY0" fmla="*/ 982915 h 2076663"/>
                <a:gd name="connsiteX1" fmla="*/ 0 w 2462471"/>
                <a:gd name="connsiteY1" fmla="*/ 0 h 2076663"/>
                <a:gd name="connsiteX2" fmla="*/ 2462471 w 2462471"/>
                <a:gd name="connsiteY2" fmla="*/ 2076663 h 2076663"/>
                <a:gd name="connsiteX3" fmla="*/ 81456 w 2462471"/>
                <a:gd name="connsiteY3" fmla="*/ 982915 h 2076663"/>
                <a:gd name="connsiteX0" fmla="*/ 81456 w 2462471"/>
                <a:gd name="connsiteY0" fmla="*/ 982915 h 2076663"/>
                <a:gd name="connsiteX1" fmla="*/ 0 w 2462471"/>
                <a:gd name="connsiteY1" fmla="*/ 0 h 2076663"/>
                <a:gd name="connsiteX2" fmla="*/ 668644 w 2462471"/>
                <a:gd name="connsiteY2" fmla="*/ 578603 h 2076663"/>
                <a:gd name="connsiteX3" fmla="*/ 2462471 w 2462471"/>
                <a:gd name="connsiteY3" fmla="*/ 2076663 h 2076663"/>
                <a:gd name="connsiteX4" fmla="*/ 81456 w 2462471"/>
                <a:gd name="connsiteY4" fmla="*/ 982915 h 2076663"/>
                <a:gd name="connsiteX0" fmla="*/ 81456 w 2462471"/>
                <a:gd name="connsiteY0" fmla="*/ 1124159 h 2217907"/>
                <a:gd name="connsiteX1" fmla="*/ 0 w 2462471"/>
                <a:gd name="connsiteY1" fmla="*/ 141244 h 2217907"/>
                <a:gd name="connsiteX2" fmla="*/ 522729 w 2462471"/>
                <a:gd name="connsiteY2" fmla="*/ 0 h 2217907"/>
                <a:gd name="connsiteX3" fmla="*/ 2462471 w 2462471"/>
                <a:gd name="connsiteY3" fmla="*/ 2217907 h 2217907"/>
                <a:gd name="connsiteX4" fmla="*/ 81456 w 2462471"/>
                <a:gd name="connsiteY4" fmla="*/ 1124159 h 2217907"/>
                <a:gd name="connsiteX0" fmla="*/ 81456 w 546122"/>
                <a:gd name="connsiteY0" fmla="*/ 1124159 h 1527243"/>
                <a:gd name="connsiteX1" fmla="*/ 0 w 546122"/>
                <a:gd name="connsiteY1" fmla="*/ 141244 h 1527243"/>
                <a:gd name="connsiteX2" fmla="*/ 522729 w 546122"/>
                <a:gd name="connsiteY2" fmla="*/ 0 h 1527243"/>
                <a:gd name="connsiteX3" fmla="*/ 546122 w 546122"/>
                <a:gd name="connsiteY3" fmla="*/ 1527243 h 1527243"/>
                <a:gd name="connsiteX4" fmla="*/ 81456 w 546122"/>
                <a:gd name="connsiteY4" fmla="*/ 1124159 h 1527243"/>
                <a:gd name="connsiteX0" fmla="*/ 3635 w 546122"/>
                <a:gd name="connsiteY0" fmla="*/ 1756457 h 1756457"/>
                <a:gd name="connsiteX1" fmla="*/ 0 w 546122"/>
                <a:gd name="connsiteY1" fmla="*/ 141244 h 1756457"/>
                <a:gd name="connsiteX2" fmla="*/ 522729 w 546122"/>
                <a:gd name="connsiteY2" fmla="*/ 0 h 1756457"/>
                <a:gd name="connsiteX3" fmla="*/ 546122 w 546122"/>
                <a:gd name="connsiteY3" fmla="*/ 1527243 h 1756457"/>
                <a:gd name="connsiteX4" fmla="*/ 3635 w 546122"/>
                <a:gd name="connsiteY4" fmla="*/ 1756457 h 1756457"/>
                <a:gd name="connsiteX0" fmla="*/ 3635 w 561640"/>
                <a:gd name="connsiteY0" fmla="*/ 1775913 h 1775913"/>
                <a:gd name="connsiteX1" fmla="*/ 0 w 561640"/>
                <a:gd name="connsiteY1" fmla="*/ 160700 h 1775913"/>
                <a:gd name="connsiteX2" fmla="*/ 561640 w 561640"/>
                <a:gd name="connsiteY2" fmla="*/ 0 h 1775913"/>
                <a:gd name="connsiteX3" fmla="*/ 546122 w 561640"/>
                <a:gd name="connsiteY3" fmla="*/ 1546699 h 1775913"/>
                <a:gd name="connsiteX4" fmla="*/ 3635 w 561640"/>
                <a:gd name="connsiteY4" fmla="*/ 1775913 h 1775913"/>
                <a:gd name="connsiteX0" fmla="*/ 3635 w 584020"/>
                <a:gd name="connsiteY0" fmla="*/ 1775913 h 1775913"/>
                <a:gd name="connsiteX1" fmla="*/ 0 w 584020"/>
                <a:gd name="connsiteY1" fmla="*/ 160700 h 1775913"/>
                <a:gd name="connsiteX2" fmla="*/ 561640 w 584020"/>
                <a:gd name="connsiteY2" fmla="*/ 0 h 1775913"/>
                <a:gd name="connsiteX3" fmla="*/ 584020 w 584020"/>
                <a:gd name="connsiteY3" fmla="*/ 1578282 h 1775913"/>
                <a:gd name="connsiteX4" fmla="*/ 3635 w 584020"/>
                <a:gd name="connsiteY4" fmla="*/ 1775913 h 1775913"/>
                <a:gd name="connsiteX0" fmla="*/ 16266 w 584020"/>
                <a:gd name="connsiteY0" fmla="*/ 1769596 h 1769596"/>
                <a:gd name="connsiteX1" fmla="*/ 0 w 584020"/>
                <a:gd name="connsiteY1" fmla="*/ 160700 h 1769596"/>
                <a:gd name="connsiteX2" fmla="*/ 561640 w 584020"/>
                <a:gd name="connsiteY2" fmla="*/ 0 h 1769596"/>
                <a:gd name="connsiteX3" fmla="*/ 584020 w 584020"/>
                <a:gd name="connsiteY3" fmla="*/ 1578282 h 1769596"/>
                <a:gd name="connsiteX4" fmla="*/ 16266 w 584020"/>
                <a:gd name="connsiteY4" fmla="*/ 1769596 h 1769596"/>
                <a:gd name="connsiteX0" fmla="*/ 92 w 567846"/>
                <a:gd name="connsiteY0" fmla="*/ 1855225 h 1855225"/>
                <a:gd name="connsiteX1" fmla="*/ 9092 w 567846"/>
                <a:gd name="connsiteY1" fmla="*/ 0 h 1855225"/>
                <a:gd name="connsiteX2" fmla="*/ 545466 w 567846"/>
                <a:gd name="connsiteY2" fmla="*/ 85629 h 1855225"/>
                <a:gd name="connsiteX3" fmla="*/ 567846 w 567846"/>
                <a:gd name="connsiteY3" fmla="*/ 1663911 h 1855225"/>
                <a:gd name="connsiteX4" fmla="*/ 92 w 567846"/>
                <a:gd name="connsiteY4" fmla="*/ 1855225 h 1855225"/>
                <a:gd name="connsiteX0" fmla="*/ 92 w 577047"/>
                <a:gd name="connsiteY0" fmla="*/ 1996978 h 1996978"/>
                <a:gd name="connsiteX1" fmla="*/ 9092 w 577047"/>
                <a:gd name="connsiteY1" fmla="*/ 141753 h 1996978"/>
                <a:gd name="connsiteX2" fmla="*/ 577047 w 577047"/>
                <a:gd name="connsiteY2" fmla="*/ 0 h 1996978"/>
                <a:gd name="connsiteX3" fmla="*/ 567846 w 577047"/>
                <a:gd name="connsiteY3" fmla="*/ 1805664 h 1996978"/>
                <a:gd name="connsiteX4" fmla="*/ 92 w 577047"/>
                <a:gd name="connsiteY4" fmla="*/ 1996978 h 1996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047" h="1996978">
                  <a:moveTo>
                    <a:pt x="92" y="1996978"/>
                  </a:moveTo>
                  <a:cubicBezTo>
                    <a:pt x="-1120" y="1458574"/>
                    <a:pt x="10304" y="680157"/>
                    <a:pt x="9092" y="141753"/>
                  </a:cubicBezTo>
                  <a:lnTo>
                    <a:pt x="577047" y="0"/>
                  </a:lnTo>
                  <a:lnTo>
                    <a:pt x="567846" y="1805664"/>
                  </a:lnTo>
                  <a:cubicBezTo>
                    <a:pt x="387017" y="1882069"/>
                    <a:pt x="180921" y="1920573"/>
                    <a:pt x="92" y="1996978"/>
                  </a:cubicBez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ektangel 3">
              <a:extLst>
                <a:ext uri="{FF2B5EF4-FFF2-40B4-BE49-F238E27FC236}">
                  <a16:creationId xmlns:a16="http://schemas.microsoft.com/office/drawing/2014/main" id="{77320F91-6FE0-4A20-8373-5F2298D865AF}"/>
                </a:ext>
              </a:extLst>
            </p:cNvPr>
            <p:cNvSpPr/>
            <p:nvPr/>
          </p:nvSpPr>
          <p:spPr>
            <a:xfrm>
              <a:off x="7060929" y="2768851"/>
              <a:ext cx="793516" cy="169513"/>
            </a:xfrm>
            <a:custGeom>
              <a:avLst/>
              <a:gdLst>
                <a:gd name="connsiteX0" fmla="*/ 0 w 1158844"/>
                <a:gd name="connsiteY0" fmla="*/ 0 h 1593409"/>
                <a:gd name="connsiteX1" fmla="*/ 1158844 w 1158844"/>
                <a:gd name="connsiteY1" fmla="*/ 0 h 1593409"/>
                <a:gd name="connsiteX2" fmla="*/ 1158844 w 1158844"/>
                <a:gd name="connsiteY2" fmla="*/ 1593409 h 1593409"/>
                <a:gd name="connsiteX3" fmla="*/ 0 w 1158844"/>
                <a:gd name="connsiteY3" fmla="*/ 1593409 h 1593409"/>
                <a:gd name="connsiteX4" fmla="*/ 0 w 1158844"/>
                <a:gd name="connsiteY4" fmla="*/ 0 h 1593409"/>
                <a:gd name="connsiteX0" fmla="*/ 0 w 1158844"/>
                <a:gd name="connsiteY0" fmla="*/ 0 h 1593409"/>
                <a:gd name="connsiteX1" fmla="*/ 1158844 w 1158844"/>
                <a:gd name="connsiteY1" fmla="*/ 0 h 1593409"/>
                <a:gd name="connsiteX2" fmla="*/ 1158844 w 1158844"/>
                <a:gd name="connsiteY2" fmla="*/ 1593409 h 1593409"/>
                <a:gd name="connsiteX3" fmla="*/ 688064 w 1158844"/>
                <a:gd name="connsiteY3" fmla="*/ 841972 h 1593409"/>
                <a:gd name="connsiteX4" fmla="*/ 0 w 1158844"/>
                <a:gd name="connsiteY4" fmla="*/ 0 h 1593409"/>
                <a:gd name="connsiteX0" fmla="*/ 0 w 1421394"/>
                <a:gd name="connsiteY0" fmla="*/ 579422 h 1593409"/>
                <a:gd name="connsiteX1" fmla="*/ 1421394 w 1421394"/>
                <a:gd name="connsiteY1" fmla="*/ 0 h 1593409"/>
                <a:gd name="connsiteX2" fmla="*/ 1421394 w 1421394"/>
                <a:gd name="connsiteY2" fmla="*/ 1593409 h 1593409"/>
                <a:gd name="connsiteX3" fmla="*/ 950614 w 1421394"/>
                <a:gd name="connsiteY3" fmla="*/ 841972 h 1593409"/>
                <a:gd name="connsiteX4" fmla="*/ 0 w 1421394"/>
                <a:gd name="connsiteY4" fmla="*/ 579422 h 1593409"/>
                <a:gd name="connsiteX0" fmla="*/ 0 w 1439501"/>
                <a:gd name="connsiteY0" fmla="*/ 289711 h 1303698"/>
                <a:gd name="connsiteX1" fmla="*/ 1439501 w 1439501"/>
                <a:gd name="connsiteY1" fmla="*/ 0 h 1303698"/>
                <a:gd name="connsiteX2" fmla="*/ 1421394 w 1439501"/>
                <a:gd name="connsiteY2" fmla="*/ 1303698 h 1303698"/>
                <a:gd name="connsiteX3" fmla="*/ 950614 w 1439501"/>
                <a:gd name="connsiteY3" fmla="*/ 552261 h 1303698"/>
                <a:gd name="connsiteX4" fmla="*/ 0 w 1439501"/>
                <a:gd name="connsiteY4" fmla="*/ 289711 h 1303698"/>
                <a:gd name="connsiteX0" fmla="*/ 0 w 2381061"/>
                <a:gd name="connsiteY0" fmla="*/ 289711 h 552261"/>
                <a:gd name="connsiteX1" fmla="*/ 1439501 w 2381061"/>
                <a:gd name="connsiteY1" fmla="*/ 0 h 552261"/>
                <a:gd name="connsiteX2" fmla="*/ 2381061 w 2381061"/>
                <a:gd name="connsiteY2" fmla="*/ 235389 h 552261"/>
                <a:gd name="connsiteX3" fmla="*/ 950614 w 2381061"/>
                <a:gd name="connsiteY3" fmla="*/ 552261 h 552261"/>
                <a:gd name="connsiteX4" fmla="*/ 0 w 2381061"/>
                <a:gd name="connsiteY4" fmla="*/ 289711 h 552261"/>
                <a:gd name="connsiteX0" fmla="*/ 0 w 2418768"/>
                <a:gd name="connsiteY0" fmla="*/ 299138 h 552261"/>
                <a:gd name="connsiteX1" fmla="*/ 1477208 w 2418768"/>
                <a:gd name="connsiteY1" fmla="*/ 0 h 552261"/>
                <a:gd name="connsiteX2" fmla="*/ 2418768 w 2418768"/>
                <a:gd name="connsiteY2" fmla="*/ 235389 h 552261"/>
                <a:gd name="connsiteX3" fmla="*/ 988321 w 2418768"/>
                <a:gd name="connsiteY3" fmla="*/ 552261 h 552261"/>
                <a:gd name="connsiteX4" fmla="*/ 0 w 2418768"/>
                <a:gd name="connsiteY4" fmla="*/ 299138 h 552261"/>
                <a:gd name="connsiteX0" fmla="*/ 0 w 2418768"/>
                <a:gd name="connsiteY0" fmla="*/ 299138 h 536550"/>
                <a:gd name="connsiteX1" fmla="*/ 1477208 w 2418768"/>
                <a:gd name="connsiteY1" fmla="*/ 0 h 536550"/>
                <a:gd name="connsiteX2" fmla="*/ 2418768 w 2418768"/>
                <a:gd name="connsiteY2" fmla="*/ 235389 h 536550"/>
                <a:gd name="connsiteX3" fmla="*/ 997748 w 2418768"/>
                <a:gd name="connsiteY3" fmla="*/ 536550 h 536550"/>
                <a:gd name="connsiteX4" fmla="*/ 0 w 2418768"/>
                <a:gd name="connsiteY4" fmla="*/ 299138 h 536550"/>
                <a:gd name="connsiteX0" fmla="*/ 0 w 2418768"/>
                <a:gd name="connsiteY0" fmla="*/ 302280 h 539692"/>
                <a:gd name="connsiteX1" fmla="*/ 1404936 w 2418768"/>
                <a:gd name="connsiteY1" fmla="*/ 0 h 539692"/>
                <a:gd name="connsiteX2" fmla="*/ 2418768 w 2418768"/>
                <a:gd name="connsiteY2" fmla="*/ 238531 h 539692"/>
                <a:gd name="connsiteX3" fmla="*/ 997748 w 2418768"/>
                <a:gd name="connsiteY3" fmla="*/ 539692 h 539692"/>
                <a:gd name="connsiteX4" fmla="*/ 0 w 2418768"/>
                <a:gd name="connsiteY4" fmla="*/ 302280 h 539692"/>
                <a:gd name="connsiteX0" fmla="*/ 0 w 2459618"/>
                <a:gd name="connsiteY0" fmla="*/ 311706 h 539692"/>
                <a:gd name="connsiteX1" fmla="*/ 1445786 w 2459618"/>
                <a:gd name="connsiteY1" fmla="*/ 0 h 539692"/>
                <a:gd name="connsiteX2" fmla="*/ 2459618 w 2459618"/>
                <a:gd name="connsiteY2" fmla="*/ 238531 h 539692"/>
                <a:gd name="connsiteX3" fmla="*/ 1038598 w 2459618"/>
                <a:gd name="connsiteY3" fmla="*/ 539692 h 539692"/>
                <a:gd name="connsiteX4" fmla="*/ 0 w 2459618"/>
                <a:gd name="connsiteY4" fmla="*/ 311706 h 539692"/>
                <a:gd name="connsiteX0" fmla="*/ 0 w 2683354"/>
                <a:gd name="connsiteY0" fmla="*/ 311706 h 938923"/>
                <a:gd name="connsiteX1" fmla="*/ 1445786 w 2683354"/>
                <a:gd name="connsiteY1" fmla="*/ 0 h 938923"/>
                <a:gd name="connsiteX2" fmla="*/ 2683354 w 2683354"/>
                <a:gd name="connsiteY2" fmla="*/ 938923 h 938923"/>
                <a:gd name="connsiteX3" fmla="*/ 1038598 w 2683354"/>
                <a:gd name="connsiteY3" fmla="*/ 539692 h 938923"/>
                <a:gd name="connsiteX4" fmla="*/ 0 w 2683354"/>
                <a:gd name="connsiteY4" fmla="*/ 311706 h 938923"/>
                <a:gd name="connsiteX0" fmla="*/ 0 w 2683354"/>
                <a:gd name="connsiteY0" fmla="*/ 311706 h 2514407"/>
                <a:gd name="connsiteX1" fmla="*/ 1445786 w 2683354"/>
                <a:gd name="connsiteY1" fmla="*/ 0 h 2514407"/>
                <a:gd name="connsiteX2" fmla="*/ 2683354 w 2683354"/>
                <a:gd name="connsiteY2" fmla="*/ 938923 h 2514407"/>
                <a:gd name="connsiteX3" fmla="*/ 2682573 w 2683354"/>
                <a:gd name="connsiteY3" fmla="*/ 2514407 h 2514407"/>
                <a:gd name="connsiteX4" fmla="*/ 0 w 2683354"/>
                <a:gd name="connsiteY4" fmla="*/ 311706 h 2514407"/>
                <a:gd name="connsiteX0" fmla="*/ 0 w 2381796"/>
                <a:gd name="connsiteY0" fmla="*/ 1420659 h 2514407"/>
                <a:gd name="connsiteX1" fmla="*/ 1144228 w 2381796"/>
                <a:gd name="connsiteY1" fmla="*/ 0 h 2514407"/>
                <a:gd name="connsiteX2" fmla="*/ 2381796 w 2381796"/>
                <a:gd name="connsiteY2" fmla="*/ 938923 h 2514407"/>
                <a:gd name="connsiteX3" fmla="*/ 2381015 w 2381796"/>
                <a:gd name="connsiteY3" fmla="*/ 2514407 h 2514407"/>
                <a:gd name="connsiteX4" fmla="*/ 0 w 2381796"/>
                <a:gd name="connsiteY4" fmla="*/ 1420659 h 2514407"/>
                <a:gd name="connsiteX0" fmla="*/ 0 w 2381796"/>
                <a:gd name="connsiteY0" fmla="*/ 1342838 h 2436586"/>
                <a:gd name="connsiteX1" fmla="*/ 35275 w 2381796"/>
                <a:gd name="connsiteY1" fmla="*/ 0 h 2436586"/>
                <a:gd name="connsiteX2" fmla="*/ 2381796 w 2381796"/>
                <a:gd name="connsiteY2" fmla="*/ 861102 h 2436586"/>
                <a:gd name="connsiteX3" fmla="*/ 2381015 w 2381796"/>
                <a:gd name="connsiteY3" fmla="*/ 2436586 h 2436586"/>
                <a:gd name="connsiteX4" fmla="*/ 0 w 2381796"/>
                <a:gd name="connsiteY4" fmla="*/ 1342838 h 2436586"/>
                <a:gd name="connsiteX0" fmla="*/ 81456 w 2463252"/>
                <a:gd name="connsiteY0" fmla="*/ 982915 h 2076663"/>
                <a:gd name="connsiteX1" fmla="*/ 0 w 2463252"/>
                <a:gd name="connsiteY1" fmla="*/ 0 h 2076663"/>
                <a:gd name="connsiteX2" fmla="*/ 2463252 w 2463252"/>
                <a:gd name="connsiteY2" fmla="*/ 501179 h 2076663"/>
                <a:gd name="connsiteX3" fmla="*/ 2462471 w 2463252"/>
                <a:gd name="connsiteY3" fmla="*/ 2076663 h 2076663"/>
                <a:gd name="connsiteX4" fmla="*/ 81456 w 2463252"/>
                <a:gd name="connsiteY4" fmla="*/ 982915 h 2076663"/>
                <a:gd name="connsiteX0" fmla="*/ 81456 w 2462471"/>
                <a:gd name="connsiteY0" fmla="*/ 1152944 h 2246692"/>
                <a:gd name="connsiteX1" fmla="*/ 0 w 2462471"/>
                <a:gd name="connsiteY1" fmla="*/ 170029 h 2246692"/>
                <a:gd name="connsiteX2" fmla="*/ 517720 w 2462471"/>
                <a:gd name="connsiteY2" fmla="*/ 0 h 2246692"/>
                <a:gd name="connsiteX3" fmla="*/ 2462471 w 2462471"/>
                <a:gd name="connsiteY3" fmla="*/ 2246692 h 2246692"/>
                <a:gd name="connsiteX4" fmla="*/ 81456 w 2462471"/>
                <a:gd name="connsiteY4" fmla="*/ 1152944 h 2246692"/>
                <a:gd name="connsiteX0" fmla="*/ 81456 w 2462471"/>
                <a:gd name="connsiteY0" fmla="*/ 982915 h 2076663"/>
                <a:gd name="connsiteX1" fmla="*/ 0 w 2462471"/>
                <a:gd name="connsiteY1" fmla="*/ 0 h 2076663"/>
                <a:gd name="connsiteX2" fmla="*/ 2462471 w 2462471"/>
                <a:gd name="connsiteY2" fmla="*/ 2076663 h 2076663"/>
                <a:gd name="connsiteX3" fmla="*/ 81456 w 2462471"/>
                <a:gd name="connsiteY3" fmla="*/ 982915 h 2076663"/>
                <a:gd name="connsiteX0" fmla="*/ 81456 w 2462471"/>
                <a:gd name="connsiteY0" fmla="*/ 982915 h 2076663"/>
                <a:gd name="connsiteX1" fmla="*/ 0 w 2462471"/>
                <a:gd name="connsiteY1" fmla="*/ 0 h 2076663"/>
                <a:gd name="connsiteX2" fmla="*/ 668644 w 2462471"/>
                <a:gd name="connsiteY2" fmla="*/ 578603 h 2076663"/>
                <a:gd name="connsiteX3" fmla="*/ 2462471 w 2462471"/>
                <a:gd name="connsiteY3" fmla="*/ 2076663 h 2076663"/>
                <a:gd name="connsiteX4" fmla="*/ 81456 w 2462471"/>
                <a:gd name="connsiteY4" fmla="*/ 982915 h 2076663"/>
                <a:gd name="connsiteX0" fmla="*/ 81456 w 2462471"/>
                <a:gd name="connsiteY0" fmla="*/ 1124159 h 2217907"/>
                <a:gd name="connsiteX1" fmla="*/ 0 w 2462471"/>
                <a:gd name="connsiteY1" fmla="*/ 141244 h 2217907"/>
                <a:gd name="connsiteX2" fmla="*/ 522729 w 2462471"/>
                <a:gd name="connsiteY2" fmla="*/ 0 h 2217907"/>
                <a:gd name="connsiteX3" fmla="*/ 2462471 w 2462471"/>
                <a:gd name="connsiteY3" fmla="*/ 2217907 h 2217907"/>
                <a:gd name="connsiteX4" fmla="*/ 81456 w 2462471"/>
                <a:gd name="connsiteY4" fmla="*/ 1124159 h 2217907"/>
                <a:gd name="connsiteX0" fmla="*/ 81456 w 546122"/>
                <a:gd name="connsiteY0" fmla="*/ 1124159 h 1527243"/>
                <a:gd name="connsiteX1" fmla="*/ 0 w 546122"/>
                <a:gd name="connsiteY1" fmla="*/ 141244 h 1527243"/>
                <a:gd name="connsiteX2" fmla="*/ 522729 w 546122"/>
                <a:gd name="connsiteY2" fmla="*/ 0 h 1527243"/>
                <a:gd name="connsiteX3" fmla="*/ 546122 w 546122"/>
                <a:gd name="connsiteY3" fmla="*/ 1527243 h 1527243"/>
                <a:gd name="connsiteX4" fmla="*/ 81456 w 546122"/>
                <a:gd name="connsiteY4" fmla="*/ 1124159 h 1527243"/>
                <a:gd name="connsiteX0" fmla="*/ 3635 w 546122"/>
                <a:gd name="connsiteY0" fmla="*/ 1756457 h 1756457"/>
                <a:gd name="connsiteX1" fmla="*/ 0 w 546122"/>
                <a:gd name="connsiteY1" fmla="*/ 141244 h 1756457"/>
                <a:gd name="connsiteX2" fmla="*/ 522729 w 546122"/>
                <a:gd name="connsiteY2" fmla="*/ 0 h 1756457"/>
                <a:gd name="connsiteX3" fmla="*/ 546122 w 546122"/>
                <a:gd name="connsiteY3" fmla="*/ 1527243 h 1756457"/>
                <a:gd name="connsiteX4" fmla="*/ 3635 w 546122"/>
                <a:gd name="connsiteY4" fmla="*/ 1756457 h 1756457"/>
                <a:gd name="connsiteX0" fmla="*/ 3635 w 561640"/>
                <a:gd name="connsiteY0" fmla="*/ 1775913 h 1775913"/>
                <a:gd name="connsiteX1" fmla="*/ 0 w 561640"/>
                <a:gd name="connsiteY1" fmla="*/ 160700 h 1775913"/>
                <a:gd name="connsiteX2" fmla="*/ 561640 w 561640"/>
                <a:gd name="connsiteY2" fmla="*/ 0 h 1775913"/>
                <a:gd name="connsiteX3" fmla="*/ 546122 w 561640"/>
                <a:gd name="connsiteY3" fmla="*/ 1546699 h 1775913"/>
                <a:gd name="connsiteX4" fmla="*/ 3635 w 561640"/>
                <a:gd name="connsiteY4" fmla="*/ 1775913 h 1775913"/>
                <a:gd name="connsiteX0" fmla="*/ 3635 w 584020"/>
                <a:gd name="connsiteY0" fmla="*/ 1775913 h 1775913"/>
                <a:gd name="connsiteX1" fmla="*/ 0 w 584020"/>
                <a:gd name="connsiteY1" fmla="*/ 160700 h 1775913"/>
                <a:gd name="connsiteX2" fmla="*/ 561640 w 584020"/>
                <a:gd name="connsiteY2" fmla="*/ 0 h 1775913"/>
                <a:gd name="connsiteX3" fmla="*/ 584020 w 584020"/>
                <a:gd name="connsiteY3" fmla="*/ 1578282 h 1775913"/>
                <a:gd name="connsiteX4" fmla="*/ 3635 w 584020"/>
                <a:gd name="connsiteY4" fmla="*/ 1775913 h 1775913"/>
                <a:gd name="connsiteX0" fmla="*/ 16266 w 584020"/>
                <a:gd name="connsiteY0" fmla="*/ 1769596 h 1769596"/>
                <a:gd name="connsiteX1" fmla="*/ 0 w 584020"/>
                <a:gd name="connsiteY1" fmla="*/ 160700 h 1769596"/>
                <a:gd name="connsiteX2" fmla="*/ 561640 w 584020"/>
                <a:gd name="connsiteY2" fmla="*/ 0 h 1769596"/>
                <a:gd name="connsiteX3" fmla="*/ 584020 w 584020"/>
                <a:gd name="connsiteY3" fmla="*/ 1578282 h 1769596"/>
                <a:gd name="connsiteX4" fmla="*/ 16266 w 584020"/>
                <a:gd name="connsiteY4" fmla="*/ 1769596 h 1769596"/>
                <a:gd name="connsiteX0" fmla="*/ 92 w 567846"/>
                <a:gd name="connsiteY0" fmla="*/ 1855225 h 1855225"/>
                <a:gd name="connsiteX1" fmla="*/ 9092 w 567846"/>
                <a:gd name="connsiteY1" fmla="*/ 0 h 1855225"/>
                <a:gd name="connsiteX2" fmla="*/ 545466 w 567846"/>
                <a:gd name="connsiteY2" fmla="*/ 85629 h 1855225"/>
                <a:gd name="connsiteX3" fmla="*/ 567846 w 567846"/>
                <a:gd name="connsiteY3" fmla="*/ 1663911 h 1855225"/>
                <a:gd name="connsiteX4" fmla="*/ 92 w 567846"/>
                <a:gd name="connsiteY4" fmla="*/ 1855225 h 1855225"/>
                <a:gd name="connsiteX0" fmla="*/ 92 w 577047"/>
                <a:gd name="connsiteY0" fmla="*/ 1996978 h 1996978"/>
                <a:gd name="connsiteX1" fmla="*/ 9092 w 577047"/>
                <a:gd name="connsiteY1" fmla="*/ 141753 h 1996978"/>
                <a:gd name="connsiteX2" fmla="*/ 577047 w 577047"/>
                <a:gd name="connsiteY2" fmla="*/ 0 h 1996978"/>
                <a:gd name="connsiteX3" fmla="*/ 567846 w 577047"/>
                <a:gd name="connsiteY3" fmla="*/ 1805664 h 1996978"/>
                <a:gd name="connsiteX4" fmla="*/ 92 w 577047"/>
                <a:gd name="connsiteY4" fmla="*/ 1996978 h 1996978"/>
                <a:gd name="connsiteX0" fmla="*/ 92 w 1035240"/>
                <a:gd name="connsiteY0" fmla="*/ 1996978 h 1996978"/>
                <a:gd name="connsiteX1" fmla="*/ 9092 w 1035240"/>
                <a:gd name="connsiteY1" fmla="*/ 141753 h 1996978"/>
                <a:gd name="connsiteX2" fmla="*/ 577047 w 1035240"/>
                <a:gd name="connsiteY2" fmla="*/ 0 h 1996978"/>
                <a:gd name="connsiteX3" fmla="*/ 1035240 w 1035240"/>
                <a:gd name="connsiteY3" fmla="*/ 283473 h 1996978"/>
                <a:gd name="connsiteX4" fmla="*/ 92 w 1035240"/>
                <a:gd name="connsiteY4" fmla="*/ 1996978 h 1996978"/>
                <a:gd name="connsiteX0" fmla="*/ 553137 w 1026148"/>
                <a:gd name="connsiteY0" fmla="*/ 430574 h 430574"/>
                <a:gd name="connsiteX1" fmla="*/ 0 w 1026148"/>
                <a:gd name="connsiteY1" fmla="*/ 141753 h 430574"/>
                <a:gd name="connsiteX2" fmla="*/ 567955 w 1026148"/>
                <a:gd name="connsiteY2" fmla="*/ 0 h 430574"/>
                <a:gd name="connsiteX3" fmla="*/ 1026148 w 1026148"/>
                <a:gd name="connsiteY3" fmla="*/ 283473 h 430574"/>
                <a:gd name="connsiteX4" fmla="*/ 553137 w 1026148"/>
                <a:gd name="connsiteY4" fmla="*/ 430574 h 430574"/>
                <a:gd name="connsiteX0" fmla="*/ 553137 w 1026148"/>
                <a:gd name="connsiteY0" fmla="*/ 430574 h 430574"/>
                <a:gd name="connsiteX1" fmla="*/ 0 w 1026148"/>
                <a:gd name="connsiteY1" fmla="*/ 141753 h 430574"/>
                <a:gd name="connsiteX2" fmla="*/ 567955 w 1026148"/>
                <a:gd name="connsiteY2" fmla="*/ 0 h 430574"/>
                <a:gd name="connsiteX3" fmla="*/ 1026148 w 1026148"/>
                <a:gd name="connsiteY3" fmla="*/ 283473 h 430574"/>
                <a:gd name="connsiteX4" fmla="*/ 553137 w 1026148"/>
                <a:gd name="connsiteY4" fmla="*/ 430574 h 430574"/>
                <a:gd name="connsiteX0" fmla="*/ 553137 w 1026148"/>
                <a:gd name="connsiteY0" fmla="*/ 430574 h 430574"/>
                <a:gd name="connsiteX1" fmla="*/ 0 w 1026148"/>
                <a:gd name="connsiteY1" fmla="*/ 141753 h 430574"/>
                <a:gd name="connsiteX2" fmla="*/ 567955 w 1026148"/>
                <a:gd name="connsiteY2" fmla="*/ 0 h 430574"/>
                <a:gd name="connsiteX3" fmla="*/ 1026148 w 1026148"/>
                <a:gd name="connsiteY3" fmla="*/ 283473 h 430574"/>
                <a:gd name="connsiteX4" fmla="*/ 553137 w 1026148"/>
                <a:gd name="connsiteY4" fmla="*/ 430574 h 430574"/>
                <a:gd name="connsiteX0" fmla="*/ 976319 w 1449330"/>
                <a:gd name="connsiteY0" fmla="*/ 430574 h 430574"/>
                <a:gd name="connsiteX1" fmla="*/ 0 w 1449330"/>
                <a:gd name="connsiteY1" fmla="*/ 179650 h 430574"/>
                <a:gd name="connsiteX2" fmla="*/ 991137 w 1449330"/>
                <a:gd name="connsiteY2" fmla="*/ 0 h 430574"/>
                <a:gd name="connsiteX3" fmla="*/ 1449330 w 1449330"/>
                <a:gd name="connsiteY3" fmla="*/ 283473 h 430574"/>
                <a:gd name="connsiteX4" fmla="*/ 976319 w 1449330"/>
                <a:gd name="connsiteY4" fmla="*/ 430574 h 430574"/>
                <a:gd name="connsiteX0" fmla="*/ 976319 w 1449330"/>
                <a:gd name="connsiteY0" fmla="*/ 430574 h 430574"/>
                <a:gd name="connsiteX1" fmla="*/ 0 w 1449330"/>
                <a:gd name="connsiteY1" fmla="*/ 179650 h 430574"/>
                <a:gd name="connsiteX2" fmla="*/ 991137 w 1449330"/>
                <a:gd name="connsiteY2" fmla="*/ 0 h 430574"/>
                <a:gd name="connsiteX3" fmla="*/ 1449330 w 1449330"/>
                <a:gd name="connsiteY3" fmla="*/ 283473 h 430574"/>
                <a:gd name="connsiteX4" fmla="*/ 976319 w 1449330"/>
                <a:gd name="connsiteY4" fmla="*/ 430574 h 430574"/>
                <a:gd name="connsiteX0" fmla="*/ 976319 w 1449330"/>
                <a:gd name="connsiteY0" fmla="*/ 430574 h 430574"/>
                <a:gd name="connsiteX1" fmla="*/ 0 w 1449330"/>
                <a:gd name="connsiteY1" fmla="*/ 179650 h 430574"/>
                <a:gd name="connsiteX2" fmla="*/ 991137 w 1449330"/>
                <a:gd name="connsiteY2" fmla="*/ 0 h 430574"/>
                <a:gd name="connsiteX3" fmla="*/ 1449330 w 1449330"/>
                <a:gd name="connsiteY3" fmla="*/ 283473 h 430574"/>
                <a:gd name="connsiteX4" fmla="*/ 976319 w 1449330"/>
                <a:gd name="connsiteY4" fmla="*/ 430574 h 430574"/>
                <a:gd name="connsiteX0" fmla="*/ 976319 w 1449330"/>
                <a:gd name="connsiteY0" fmla="*/ 354782 h 354782"/>
                <a:gd name="connsiteX1" fmla="*/ 0 w 1449330"/>
                <a:gd name="connsiteY1" fmla="*/ 103858 h 354782"/>
                <a:gd name="connsiteX2" fmla="*/ 492161 w 1449330"/>
                <a:gd name="connsiteY2" fmla="*/ 0 h 354782"/>
                <a:gd name="connsiteX3" fmla="*/ 1449330 w 1449330"/>
                <a:gd name="connsiteY3" fmla="*/ 207681 h 354782"/>
                <a:gd name="connsiteX4" fmla="*/ 976319 w 1449330"/>
                <a:gd name="connsiteY4" fmla="*/ 354782 h 354782"/>
                <a:gd name="connsiteX0" fmla="*/ 976319 w 1449330"/>
                <a:gd name="connsiteY0" fmla="*/ 354782 h 354782"/>
                <a:gd name="connsiteX1" fmla="*/ 0 w 1449330"/>
                <a:gd name="connsiteY1" fmla="*/ 103858 h 354782"/>
                <a:gd name="connsiteX2" fmla="*/ 492161 w 1449330"/>
                <a:gd name="connsiteY2" fmla="*/ 0 h 354782"/>
                <a:gd name="connsiteX3" fmla="*/ 1449330 w 1449330"/>
                <a:gd name="connsiteY3" fmla="*/ 207681 h 354782"/>
                <a:gd name="connsiteX4" fmla="*/ 976319 w 1449330"/>
                <a:gd name="connsiteY4" fmla="*/ 354782 h 354782"/>
                <a:gd name="connsiteX0" fmla="*/ 976319 w 1449330"/>
                <a:gd name="connsiteY0" fmla="*/ 354782 h 354782"/>
                <a:gd name="connsiteX1" fmla="*/ 0 w 1449330"/>
                <a:gd name="connsiteY1" fmla="*/ 103858 h 354782"/>
                <a:gd name="connsiteX2" fmla="*/ 492161 w 1449330"/>
                <a:gd name="connsiteY2" fmla="*/ 0 h 354782"/>
                <a:gd name="connsiteX3" fmla="*/ 1449330 w 1449330"/>
                <a:gd name="connsiteY3" fmla="*/ 207681 h 354782"/>
                <a:gd name="connsiteX4" fmla="*/ 976319 w 1449330"/>
                <a:gd name="connsiteY4" fmla="*/ 354782 h 354782"/>
                <a:gd name="connsiteX0" fmla="*/ 976319 w 1449330"/>
                <a:gd name="connsiteY0" fmla="*/ 354782 h 354782"/>
                <a:gd name="connsiteX1" fmla="*/ 0 w 1449330"/>
                <a:gd name="connsiteY1" fmla="*/ 103858 h 354782"/>
                <a:gd name="connsiteX2" fmla="*/ 492161 w 1449330"/>
                <a:gd name="connsiteY2" fmla="*/ 0 h 354782"/>
                <a:gd name="connsiteX3" fmla="*/ 1449330 w 1449330"/>
                <a:gd name="connsiteY3" fmla="*/ 207681 h 354782"/>
                <a:gd name="connsiteX4" fmla="*/ 976319 w 1449330"/>
                <a:gd name="connsiteY4" fmla="*/ 354782 h 354782"/>
                <a:gd name="connsiteX0" fmla="*/ 976319 w 1481390"/>
                <a:gd name="connsiteY0" fmla="*/ 354782 h 354782"/>
                <a:gd name="connsiteX1" fmla="*/ 0 w 1481390"/>
                <a:gd name="connsiteY1" fmla="*/ 103858 h 354782"/>
                <a:gd name="connsiteX2" fmla="*/ 492161 w 1481390"/>
                <a:gd name="connsiteY2" fmla="*/ 0 h 354782"/>
                <a:gd name="connsiteX3" fmla="*/ 1481390 w 1481390"/>
                <a:gd name="connsiteY3" fmla="*/ 229247 h 354782"/>
                <a:gd name="connsiteX4" fmla="*/ 976319 w 1481390"/>
                <a:gd name="connsiteY4" fmla="*/ 354782 h 35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390" h="354782">
                  <a:moveTo>
                    <a:pt x="976319" y="354782"/>
                  </a:moveTo>
                  <a:cubicBezTo>
                    <a:pt x="-22845" y="119551"/>
                    <a:pt x="973900" y="345401"/>
                    <a:pt x="0" y="103858"/>
                  </a:cubicBezTo>
                  <a:cubicBezTo>
                    <a:pt x="526178" y="-6553"/>
                    <a:pt x="161782" y="59883"/>
                    <a:pt x="492161" y="0"/>
                  </a:cubicBezTo>
                  <a:cubicBezTo>
                    <a:pt x="811217" y="69227"/>
                    <a:pt x="547862" y="25247"/>
                    <a:pt x="1481390" y="229247"/>
                  </a:cubicBezTo>
                  <a:cubicBezTo>
                    <a:pt x="979968" y="375735"/>
                    <a:pt x="1435058" y="221532"/>
                    <a:pt x="976319" y="354782"/>
                  </a:cubicBez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Rektangel 3">
              <a:extLst>
                <a:ext uri="{FF2B5EF4-FFF2-40B4-BE49-F238E27FC236}">
                  <a16:creationId xmlns:a16="http://schemas.microsoft.com/office/drawing/2014/main" id="{1D37B6F5-F83E-4F24-A6E1-5D29B5C523C4}"/>
                </a:ext>
              </a:extLst>
            </p:cNvPr>
            <p:cNvSpPr/>
            <p:nvPr/>
          </p:nvSpPr>
          <p:spPr>
            <a:xfrm>
              <a:off x="6452143" y="3745617"/>
              <a:ext cx="1131951" cy="826806"/>
            </a:xfrm>
            <a:custGeom>
              <a:avLst/>
              <a:gdLst>
                <a:gd name="connsiteX0" fmla="*/ 0 w 1158844"/>
                <a:gd name="connsiteY0" fmla="*/ 0 h 1593409"/>
                <a:gd name="connsiteX1" fmla="*/ 1158844 w 1158844"/>
                <a:gd name="connsiteY1" fmla="*/ 0 h 1593409"/>
                <a:gd name="connsiteX2" fmla="*/ 1158844 w 1158844"/>
                <a:gd name="connsiteY2" fmla="*/ 1593409 h 1593409"/>
                <a:gd name="connsiteX3" fmla="*/ 0 w 1158844"/>
                <a:gd name="connsiteY3" fmla="*/ 1593409 h 1593409"/>
                <a:gd name="connsiteX4" fmla="*/ 0 w 1158844"/>
                <a:gd name="connsiteY4" fmla="*/ 0 h 1593409"/>
                <a:gd name="connsiteX0" fmla="*/ 0 w 1158844"/>
                <a:gd name="connsiteY0" fmla="*/ 0 h 1593409"/>
                <a:gd name="connsiteX1" fmla="*/ 1158844 w 1158844"/>
                <a:gd name="connsiteY1" fmla="*/ 0 h 1593409"/>
                <a:gd name="connsiteX2" fmla="*/ 1158844 w 1158844"/>
                <a:gd name="connsiteY2" fmla="*/ 1593409 h 1593409"/>
                <a:gd name="connsiteX3" fmla="*/ 688064 w 1158844"/>
                <a:gd name="connsiteY3" fmla="*/ 841972 h 1593409"/>
                <a:gd name="connsiteX4" fmla="*/ 0 w 1158844"/>
                <a:gd name="connsiteY4" fmla="*/ 0 h 1593409"/>
                <a:gd name="connsiteX0" fmla="*/ 0 w 1421394"/>
                <a:gd name="connsiteY0" fmla="*/ 579422 h 1593409"/>
                <a:gd name="connsiteX1" fmla="*/ 1421394 w 1421394"/>
                <a:gd name="connsiteY1" fmla="*/ 0 h 1593409"/>
                <a:gd name="connsiteX2" fmla="*/ 1421394 w 1421394"/>
                <a:gd name="connsiteY2" fmla="*/ 1593409 h 1593409"/>
                <a:gd name="connsiteX3" fmla="*/ 950614 w 1421394"/>
                <a:gd name="connsiteY3" fmla="*/ 841972 h 1593409"/>
                <a:gd name="connsiteX4" fmla="*/ 0 w 1421394"/>
                <a:gd name="connsiteY4" fmla="*/ 579422 h 1593409"/>
                <a:gd name="connsiteX0" fmla="*/ 0 w 1439501"/>
                <a:gd name="connsiteY0" fmla="*/ 289711 h 1303698"/>
                <a:gd name="connsiteX1" fmla="*/ 1439501 w 1439501"/>
                <a:gd name="connsiteY1" fmla="*/ 0 h 1303698"/>
                <a:gd name="connsiteX2" fmla="*/ 1421394 w 1439501"/>
                <a:gd name="connsiteY2" fmla="*/ 1303698 h 1303698"/>
                <a:gd name="connsiteX3" fmla="*/ 950614 w 1439501"/>
                <a:gd name="connsiteY3" fmla="*/ 552261 h 1303698"/>
                <a:gd name="connsiteX4" fmla="*/ 0 w 1439501"/>
                <a:gd name="connsiteY4" fmla="*/ 289711 h 1303698"/>
                <a:gd name="connsiteX0" fmla="*/ 0 w 2381061"/>
                <a:gd name="connsiteY0" fmla="*/ 289711 h 552261"/>
                <a:gd name="connsiteX1" fmla="*/ 1439501 w 2381061"/>
                <a:gd name="connsiteY1" fmla="*/ 0 h 552261"/>
                <a:gd name="connsiteX2" fmla="*/ 2381061 w 2381061"/>
                <a:gd name="connsiteY2" fmla="*/ 235389 h 552261"/>
                <a:gd name="connsiteX3" fmla="*/ 950614 w 2381061"/>
                <a:gd name="connsiteY3" fmla="*/ 552261 h 552261"/>
                <a:gd name="connsiteX4" fmla="*/ 0 w 2381061"/>
                <a:gd name="connsiteY4" fmla="*/ 289711 h 552261"/>
                <a:gd name="connsiteX0" fmla="*/ 0 w 2418768"/>
                <a:gd name="connsiteY0" fmla="*/ 299138 h 552261"/>
                <a:gd name="connsiteX1" fmla="*/ 1477208 w 2418768"/>
                <a:gd name="connsiteY1" fmla="*/ 0 h 552261"/>
                <a:gd name="connsiteX2" fmla="*/ 2418768 w 2418768"/>
                <a:gd name="connsiteY2" fmla="*/ 235389 h 552261"/>
                <a:gd name="connsiteX3" fmla="*/ 988321 w 2418768"/>
                <a:gd name="connsiteY3" fmla="*/ 552261 h 552261"/>
                <a:gd name="connsiteX4" fmla="*/ 0 w 2418768"/>
                <a:gd name="connsiteY4" fmla="*/ 299138 h 552261"/>
                <a:gd name="connsiteX0" fmla="*/ 0 w 2418768"/>
                <a:gd name="connsiteY0" fmla="*/ 299138 h 536550"/>
                <a:gd name="connsiteX1" fmla="*/ 1477208 w 2418768"/>
                <a:gd name="connsiteY1" fmla="*/ 0 h 536550"/>
                <a:gd name="connsiteX2" fmla="*/ 2418768 w 2418768"/>
                <a:gd name="connsiteY2" fmla="*/ 235389 h 536550"/>
                <a:gd name="connsiteX3" fmla="*/ 997748 w 2418768"/>
                <a:gd name="connsiteY3" fmla="*/ 536550 h 536550"/>
                <a:gd name="connsiteX4" fmla="*/ 0 w 2418768"/>
                <a:gd name="connsiteY4" fmla="*/ 299138 h 536550"/>
                <a:gd name="connsiteX0" fmla="*/ 0 w 2418768"/>
                <a:gd name="connsiteY0" fmla="*/ 302280 h 539692"/>
                <a:gd name="connsiteX1" fmla="*/ 1404936 w 2418768"/>
                <a:gd name="connsiteY1" fmla="*/ 0 h 539692"/>
                <a:gd name="connsiteX2" fmla="*/ 2418768 w 2418768"/>
                <a:gd name="connsiteY2" fmla="*/ 238531 h 539692"/>
                <a:gd name="connsiteX3" fmla="*/ 997748 w 2418768"/>
                <a:gd name="connsiteY3" fmla="*/ 539692 h 539692"/>
                <a:gd name="connsiteX4" fmla="*/ 0 w 2418768"/>
                <a:gd name="connsiteY4" fmla="*/ 302280 h 539692"/>
                <a:gd name="connsiteX0" fmla="*/ 0 w 2459618"/>
                <a:gd name="connsiteY0" fmla="*/ 311706 h 539692"/>
                <a:gd name="connsiteX1" fmla="*/ 1445786 w 2459618"/>
                <a:gd name="connsiteY1" fmla="*/ 0 h 539692"/>
                <a:gd name="connsiteX2" fmla="*/ 2459618 w 2459618"/>
                <a:gd name="connsiteY2" fmla="*/ 238531 h 539692"/>
                <a:gd name="connsiteX3" fmla="*/ 1038598 w 2459618"/>
                <a:gd name="connsiteY3" fmla="*/ 539692 h 539692"/>
                <a:gd name="connsiteX4" fmla="*/ 0 w 2459618"/>
                <a:gd name="connsiteY4" fmla="*/ 311706 h 539692"/>
                <a:gd name="connsiteX0" fmla="*/ 0 w 2683354"/>
                <a:gd name="connsiteY0" fmla="*/ 311706 h 938923"/>
                <a:gd name="connsiteX1" fmla="*/ 1445786 w 2683354"/>
                <a:gd name="connsiteY1" fmla="*/ 0 h 938923"/>
                <a:gd name="connsiteX2" fmla="*/ 2683354 w 2683354"/>
                <a:gd name="connsiteY2" fmla="*/ 938923 h 938923"/>
                <a:gd name="connsiteX3" fmla="*/ 1038598 w 2683354"/>
                <a:gd name="connsiteY3" fmla="*/ 539692 h 938923"/>
                <a:gd name="connsiteX4" fmla="*/ 0 w 2683354"/>
                <a:gd name="connsiteY4" fmla="*/ 311706 h 938923"/>
                <a:gd name="connsiteX0" fmla="*/ 0 w 2683354"/>
                <a:gd name="connsiteY0" fmla="*/ 311706 h 2514407"/>
                <a:gd name="connsiteX1" fmla="*/ 1445786 w 2683354"/>
                <a:gd name="connsiteY1" fmla="*/ 0 h 2514407"/>
                <a:gd name="connsiteX2" fmla="*/ 2683354 w 2683354"/>
                <a:gd name="connsiteY2" fmla="*/ 938923 h 2514407"/>
                <a:gd name="connsiteX3" fmla="*/ 2682573 w 2683354"/>
                <a:gd name="connsiteY3" fmla="*/ 2514407 h 2514407"/>
                <a:gd name="connsiteX4" fmla="*/ 0 w 2683354"/>
                <a:gd name="connsiteY4" fmla="*/ 311706 h 2514407"/>
                <a:gd name="connsiteX0" fmla="*/ 0 w 2381796"/>
                <a:gd name="connsiteY0" fmla="*/ 1420659 h 2514407"/>
                <a:gd name="connsiteX1" fmla="*/ 1144228 w 2381796"/>
                <a:gd name="connsiteY1" fmla="*/ 0 h 2514407"/>
                <a:gd name="connsiteX2" fmla="*/ 2381796 w 2381796"/>
                <a:gd name="connsiteY2" fmla="*/ 938923 h 2514407"/>
                <a:gd name="connsiteX3" fmla="*/ 2381015 w 2381796"/>
                <a:gd name="connsiteY3" fmla="*/ 2514407 h 2514407"/>
                <a:gd name="connsiteX4" fmla="*/ 0 w 2381796"/>
                <a:gd name="connsiteY4" fmla="*/ 1420659 h 2514407"/>
                <a:gd name="connsiteX0" fmla="*/ 0 w 2381796"/>
                <a:gd name="connsiteY0" fmla="*/ 1342838 h 2436586"/>
                <a:gd name="connsiteX1" fmla="*/ 35275 w 2381796"/>
                <a:gd name="connsiteY1" fmla="*/ 0 h 2436586"/>
                <a:gd name="connsiteX2" fmla="*/ 2381796 w 2381796"/>
                <a:gd name="connsiteY2" fmla="*/ 861102 h 2436586"/>
                <a:gd name="connsiteX3" fmla="*/ 2381015 w 2381796"/>
                <a:gd name="connsiteY3" fmla="*/ 2436586 h 2436586"/>
                <a:gd name="connsiteX4" fmla="*/ 0 w 2381796"/>
                <a:gd name="connsiteY4" fmla="*/ 1342838 h 2436586"/>
                <a:gd name="connsiteX0" fmla="*/ 824395 w 2346521"/>
                <a:gd name="connsiteY0" fmla="*/ 1875017 h 2436586"/>
                <a:gd name="connsiteX1" fmla="*/ 0 w 2346521"/>
                <a:gd name="connsiteY1" fmla="*/ 0 h 2436586"/>
                <a:gd name="connsiteX2" fmla="*/ 2346521 w 2346521"/>
                <a:gd name="connsiteY2" fmla="*/ 861102 h 2436586"/>
                <a:gd name="connsiteX3" fmla="*/ 2345740 w 2346521"/>
                <a:gd name="connsiteY3" fmla="*/ 2436586 h 2436586"/>
                <a:gd name="connsiteX4" fmla="*/ 824395 w 2346521"/>
                <a:gd name="connsiteY4" fmla="*/ 1875017 h 2436586"/>
                <a:gd name="connsiteX0" fmla="*/ 15896 w 1538022"/>
                <a:gd name="connsiteY0" fmla="*/ 1695919 h 2257488"/>
                <a:gd name="connsiteX1" fmla="*/ 0 w 1538022"/>
                <a:gd name="connsiteY1" fmla="*/ 0 h 2257488"/>
                <a:gd name="connsiteX2" fmla="*/ 1538022 w 1538022"/>
                <a:gd name="connsiteY2" fmla="*/ 682004 h 2257488"/>
                <a:gd name="connsiteX3" fmla="*/ 1537241 w 1538022"/>
                <a:gd name="connsiteY3" fmla="*/ 2257488 h 2257488"/>
                <a:gd name="connsiteX4" fmla="*/ 15896 w 1538022"/>
                <a:gd name="connsiteY4" fmla="*/ 1695919 h 2257488"/>
                <a:gd name="connsiteX0" fmla="*/ 15896 w 1538022"/>
                <a:gd name="connsiteY0" fmla="*/ 1695919 h 2257488"/>
                <a:gd name="connsiteX1" fmla="*/ 0 w 1538022"/>
                <a:gd name="connsiteY1" fmla="*/ 0 h 2257488"/>
                <a:gd name="connsiteX2" fmla="*/ 1538022 w 1538022"/>
                <a:gd name="connsiteY2" fmla="*/ 385213 h 2257488"/>
                <a:gd name="connsiteX3" fmla="*/ 1537241 w 1538022"/>
                <a:gd name="connsiteY3" fmla="*/ 2257488 h 2257488"/>
                <a:gd name="connsiteX4" fmla="*/ 15896 w 1538022"/>
                <a:gd name="connsiteY4" fmla="*/ 1695919 h 2257488"/>
                <a:gd name="connsiteX0" fmla="*/ 15896 w 1538022"/>
                <a:gd name="connsiteY0" fmla="*/ 1675452 h 2237021"/>
                <a:gd name="connsiteX1" fmla="*/ 0 w 1538022"/>
                <a:gd name="connsiteY1" fmla="*/ 0 h 2237021"/>
                <a:gd name="connsiteX2" fmla="*/ 1538022 w 1538022"/>
                <a:gd name="connsiteY2" fmla="*/ 364746 h 2237021"/>
                <a:gd name="connsiteX3" fmla="*/ 1537241 w 1538022"/>
                <a:gd name="connsiteY3" fmla="*/ 2237021 h 2237021"/>
                <a:gd name="connsiteX4" fmla="*/ 15896 w 1538022"/>
                <a:gd name="connsiteY4" fmla="*/ 1675452 h 2237021"/>
                <a:gd name="connsiteX0" fmla="*/ 15896 w 1553374"/>
                <a:gd name="connsiteY0" fmla="*/ 1675452 h 2237021"/>
                <a:gd name="connsiteX1" fmla="*/ 0 w 1553374"/>
                <a:gd name="connsiteY1" fmla="*/ 0 h 2237021"/>
                <a:gd name="connsiteX2" fmla="*/ 1553374 w 1553374"/>
                <a:gd name="connsiteY2" fmla="*/ 1203949 h 2237021"/>
                <a:gd name="connsiteX3" fmla="*/ 1537241 w 1553374"/>
                <a:gd name="connsiteY3" fmla="*/ 2237021 h 2237021"/>
                <a:gd name="connsiteX4" fmla="*/ 15896 w 1553374"/>
                <a:gd name="connsiteY4" fmla="*/ 1675452 h 2237021"/>
                <a:gd name="connsiteX0" fmla="*/ 0 w 1537478"/>
                <a:gd name="connsiteY0" fmla="*/ 872068 h 1433637"/>
                <a:gd name="connsiteX1" fmla="*/ 511163 w 1537478"/>
                <a:gd name="connsiteY1" fmla="*/ 0 h 1433637"/>
                <a:gd name="connsiteX2" fmla="*/ 1537478 w 1537478"/>
                <a:gd name="connsiteY2" fmla="*/ 400565 h 1433637"/>
                <a:gd name="connsiteX3" fmla="*/ 1521345 w 1537478"/>
                <a:gd name="connsiteY3" fmla="*/ 1433637 h 1433637"/>
                <a:gd name="connsiteX4" fmla="*/ 0 w 1537478"/>
                <a:gd name="connsiteY4" fmla="*/ 872068 h 1433637"/>
                <a:gd name="connsiteX0" fmla="*/ 0 w 1046238"/>
                <a:gd name="connsiteY0" fmla="*/ 989761 h 1433637"/>
                <a:gd name="connsiteX1" fmla="*/ 19923 w 1046238"/>
                <a:gd name="connsiteY1" fmla="*/ 0 h 1433637"/>
                <a:gd name="connsiteX2" fmla="*/ 1046238 w 1046238"/>
                <a:gd name="connsiteY2" fmla="*/ 400565 h 1433637"/>
                <a:gd name="connsiteX3" fmla="*/ 1030105 w 1046238"/>
                <a:gd name="connsiteY3" fmla="*/ 1433637 h 1433637"/>
                <a:gd name="connsiteX4" fmla="*/ 0 w 1046238"/>
                <a:gd name="connsiteY4" fmla="*/ 989761 h 1433637"/>
                <a:gd name="connsiteX0" fmla="*/ 0 w 1046238"/>
                <a:gd name="connsiteY0" fmla="*/ 989761 h 1433637"/>
                <a:gd name="connsiteX1" fmla="*/ 7566 w 1046238"/>
                <a:gd name="connsiteY1" fmla="*/ 434921 h 1433637"/>
                <a:gd name="connsiteX2" fmla="*/ 19923 w 1046238"/>
                <a:gd name="connsiteY2" fmla="*/ 0 h 1433637"/>
                <a:gd name="connsiteX3" fmla="*/ 1046238 w 1046238"/>
                <a:gd name="connsiteY3" fmla="*/ 400565 h 1433637"/>
                <a:gd name="connsiteX4" fmla="*/ 1030105 w 1046238"/>
                <a:gd name="connsiteY4" fmla="*/ 1433637 h 1433637"/>
                <a:gd name="connsiteX5" fmla="*/ 0 w 1046238"/>
                <a:gd name="connsiteY5" fmla="*/ 989761 h 1433637"/>
                <a:gd name="connsiteX0" fmla="*/ 0 w 1046238"/>
                <a:gd name="connsiteY0" fmla="*/ 989761 h 1433637"/>
                <a:gd name="connsiteX1" fmla="*/ 7566 w 1046238"/>
                <a:gd name="connsiteY1" fmla="*/ 245588 h 1433637"/>
                <a:gd name="connsiteX2" fmla="*/ 19923 w 1046238"/>
                <a:gd name="connsiteY2" fmla="*/ 0 h 1433637"/>
                <a:gd name="connsiteX3" fmla="*/ 1046238 w 1046238"/>
                <a:gd name="connsiteY3" fmla="*/ 400565 h 1433637"/>
                <a:gd name="connsiteX4" fmla="*/ 1030105 w 1046238"/>
                <a:gd name="connsiteY4" fmla="*/ 1433637 h 1433637"/>
                <a:gd name="connsiteX5" fmla="*/ 0 w 1046238"/>
                <a:gd name="connsiteY5" fmla="*/ 989761 h 1433637"/>
                <a:gd name="connsiteX0" fmla="*/ 0 w 1046238"/>
                <a:gd name="connsiteY0" fmla="*/ 989761 h 1433637"/>
                <a:gd name="connsiteX1" fmla="*/ 7566 w 1046238"/>
                <a:gd name="connsiteY1" fmla="*/ 373516 h 1433637"/>
                <a:gd name="connsiteX2" fmla="*/ 7566 w 1046238"/>
                <a:gd name="connsiteY2" fmla="*/ 245588 h 1433637"/>
                <a:gd name="connsiteX3" fmla="*/ 19923 w 1046238"/>
                <a:gd name="connsiteY3" fmla="*/ 0 h 1433637"/>
                <a:gd name="connsiteX4" fmla="*/ 1046238 w 1046238"/>
                <a:gd name="connsiteY4" fmla="*/ 400565 h 1433637"/>
                <a:gd name="connsiteX5" fmla="*/ 1030105 w 1046238"/>
                <a:gd name="connsiteY5" fmla="*/ 1433637 h 1433637"/>
                <a:gd name="connsiteX6" fmla="*/ 0 w 1046238"/>
                <a:gd name="connsiteY6" fmla="*/ 989761 h 1433637"/>
                <a:gd name="connsiteX0" fmla="*/ 1292174 w 2338412"/>
                <a:gd name="connsiteY0" fmla="*/ 1286585 h 1730461"/>
                <a:gd name="connsiteX1" fmla="*/ 0 w 2338412"/>
                <a:gd name="connsiteY1" fmla="*/ 0 h 1730461"/>
                <a:gd name="connsiteX2" fmla="*/ 1299740 w 2338412"/>
                <a:gd name="connsiteY2" fmla="*/ 542412 h 1730461"/>
                <a:gd name="connsiteX3" fmla="*/ 1312097 w 2338412"/>
                <a:gd name="connsiteY3" fmla="*/ 296824 h 1730461"/>
                <a:gd name="connsiteX4" fmla="*/ 2338412 w 2338412"/>
                <a:gd name="connsiteY4" fmla="*/ 697389 h 1730461"/>
                <a:gd name="connsiteX5" fmla="*/ 2322279 w 2338412"/>
                <a:gd name="connsiteY5" fmla="*/ 1730461 h 1730461"/>
                <a:gd name="connsiteX6" fmla="*/ 1292174 w 2338412"/>
                <a:gd name="connsiteY6" fmla="*/ 1286585 h 1730461"/>
                <a:gd name="connsiteX0" fmla="*/ 1292174 w 2338412"/>
                <a:gd name="connsiteY0" fmla="*/ 1286585 h 1730461"/>
                <a:gd name="connsiteX1" fmla="*/ 516827 w 2338412"/>
                <a:gd name="connsiteY1" fmla="*/ 496357 h 1730461"/>
                <a:gd name="connsiteX2" fmla="*/ 0 w 2338412"/>
                <a:gd name="connsiteY2" fmla="*/ 0 h 1730461"/>
                <a:gd name="connsiteX3" fmla="*/ 1299740 w 2338412"/>
                <a:gd name="connsiteY3" fmla="*/ 542412 h 1730461"/>
                <a:gd name="connsiteX4" fmla="*/ 1312097 w 2338412"/>
                <a:gd name="connsiteY4" fmla="*/ 296824 h 1730461"/>
                <a:gd name="connsiteX5" fmla="*/ 2338412 w 2338412"/>
                <a:gd name="connsiteY5" fmla="*/ 697389 h 1730461"/>
                <a:gd name="connsiteX6" fmla="*/ 2322279 w 2338412"/>
                <a:gd name="connsiteY6" fmla="*/ 1730461 h 1730461"/>
                <a:gd name="connsiteX7" fmla="*/ 1292174 w 2338412"/>
                <a:gd name="connsiteY7" fmla="*/ 1286585 h 1730461"/>
                <a:gd name="connsiteX0" fmla="*/ 1322878 w 2369116"/>
                <a:gd name="connsiteY0" fmla="*/ 1286585 h 1730461"/>
                <a:gd name="connsiteX1" fmla="*/ 0 w 2369116"/>
                <a:gd name="connsiteY1" fmla="*/ 654988 h 1730461"/>
                <a:gd name="connsiteX2" fmla="*/ 30704 w 2369116"/>
                <a:gd name="connsiteY2" fmla="*/ 0 h 1730461"/>
                <a:gd name="connsiteX3" fmla="*/ 1330444 w 2369116"/>
                <a:gd name="connsiteY3" fmla="*/ 542412 h 1730461"/>
                <a:gd name="connsiteX4" fmla="*/ 1342801 w 2369116"/>
                <a:gd name="connsiteY4" fmla="*/ 296824 h 1730461"/>
                <a:gd name="connsiteX5" fmla="*/ 2369116 w 2369116"/>
                <a:gd name="connsiteY5" fmla="*/ 697389 h 1730461"/>
                <a:gd name="connsiteX6" fmla="*/ 2352983 w 2369116"/>
                <a:gd name="connsiteY6" fmla="*/ 1730461 h 1730461"/>
                <a:gd name="connsiteX7" fmla="*/ 1322878 w 2369116"/>
                <a:gd name="connsiteY7" fmla="*/ 1286585 h 173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9116" h="1730461">
                  <a:moveTo>
                    <a:pt x="1322878" y="1286585"/>
                  </a:moveTo>
                  <a:lnTo>
                    <a:pt x="0" y="654988"/>
                  </a:lnTo>
                  <a:lnTo>
                    <a:pt x="30704" y="0"/>
                  </a:lnTo>
                  <a:lnTo>
                    <a:pt x="1330444" y="542412"/>
                  </a:lnTo>
                  <a:lnTo>
                    <a:pt x="1342801" y="296824"/>
                  </a:lnTo>
                  <a:lnTo>
                    <a:pt x="2369116" y="697389"/>
                  </a:lnTo>
                  <a:cubicBezTo>
                    <a:pt x="2368856" y="1222550"/>
                    <a:pt x="2353243" y="1205300"/>
                    <a:pt x="2352983" y="1730461"/>
                  </a:cubicBezTo>
                  <a:lnTo>
                    <a:pt x="1322878" y="1286585"/>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5" name="Grupp 4">
            <a:extLst>
              <a:ext uri="{FF2B5EF4-FFF2-40B4-BE49-F238E27FC236}">
                <a16:creationId xmlns:a16="http://schemas.microsoft.com/office/drawing/2014/main" id="{572BBFDE-EF0E-4AF0-B77E-75D9A2E8B2CA}"/>
              </a:ext>
            </a:extLst>
          </p:cNvPr>
          <p:cNvGrpSpPr/>
          <p:nvPr/>
        </p:nvGrpSpPr>
        <p:grpSpPr>
          <a:xfrm>
            <a:off x="3342164" y="4037906"/>
            <a:ext cx="2375486" cy="2105503"/>
            <a:chOff x="685202" y="2485952"/>
            <a:chExt cx="2375486" cy="2105503"/>
          </a:xfrm>
        </p:grpSpPr>
        <p:pic>
          <p:nvPicPr>
            <p:cNvPr id="3" name="Bildobjekt 2">
              <a:extLst>
                <a:ext uri="{FF2B5EF4-FFF2-40B4-BE49-F238E27FC236}">
                  <a16:creationId xmlns:a16="http://schemas.microsoft.com/office/drawing/2014/main" id="{42DD30AD-7B67-46E1-ABB4-B37A323131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202" y="2485952"/>
              <a:ext cx="2371160" cy="2089462"/>
            </a:xfrm>
            <a:prstGeom prst="rect">
              <a:avLst/>
            </a:prstGeom>
          </p:spPr>
        </p:pic>
        <p:sp>
          <p:nvSpPr>
            <p:cNvPr id="21" name="Rektangel 20">
              <a:extLst>
                <a:ext uri="{FF2B5EF4-FFF2-40B4-BE49-F238E27FC236}">
                  <a16:creationId xmlns:a16="http://schemas.microsoft.com/office/drawing/2014/main" id="{275D2BE1-3E2A-4F02-9D8C-E9866CB8B8E2}"/>
                </a:ext>
              </a:extLst>
            </p:cNvPr>
            <p:cNvSpPr/>
            <p:nvPr/>
          </p:nvSpPr>
          <p:spPr>
            <a:xfrm>
              <a:off x="2147371" y="2690177"/>
              <a:ext cx="913317" cy="1805136"/>
            </a:xfrm>
            <a:custGeom>
              <a:avLst/>
              <a:gdLst>
                <a:gd name="connsiteX0" fmla="*/ 0 w 2796012"/>
                <a:gd name="connsiteY0" fmla="*/ 0 h 3983524"/>
                <a:gd name="connsiteX1" fmla="*/ 2796012 w 2796012"/>
                <a:gd name="connsiteY1" fmla="*/ 0 h 3983524"/>
                <a:gd name="connsiteX2" fmla="*/ 2796012 w 2796012"/>
                <a:gd name="connsiteY2" fmla="*/ 3983524 h 3983524"/>
                <a:gd name="connsiteX3" fmla="*/ 0 w 2796012"/>
                <a:gd name="connsiteY3" fmla="*/ 3983524 h 3983524"/>
                <a:gd name="connsiteX4" fmla="*/ 0 w 2796012"/>
                <a:gd name="connsiteY4" fmla="*/ 0 h 3983524"/>
                <a:gd name="connsiteX0" fmla="*/ 0 w 2805065"/>
                <a:gd name="connsiteY0" fmla="*/ 615635 h 3983524"/>
                <a:gd name="connsiteX1" fmla="*/ 2805065 w 2805065"/>
                <a:gd name="connsiteY1" fmla="*/ 0 h 3983524"/>
                <a:gd name="connsiteX2" fmla="*/ 2805065 w 2805065"/>
                <a:gd name="connsiteY2" fmla="*/ 3983524 h 3983524"/>
                <a:gd name="connsiteX3" fmla="*/ 9053 w 2805065"/>
                <a:gd name="connsiteY3" fmla="*/ 3983524 h 3983524"/>
                <a:gd name="connsiteX4" fmla="*/ 0 w 2805065"/>
                <a:gd name="connsiteY4" fmla="*/ 615635 h 3983524"/>
                <a:gd name="connsiteX0" fmla="*/ 0 w 2805065"/>
                <a:gd name="connsiteY0" fmla="*/ 362138 h 3730027"/>
                <a:gd name="connsiteX1" fmla="*/ 1809184 w 2805065"/>
                <a:gd name="connsiteY1" fmla="*/ 0 h 3730027"/>
                <a:gd name="connsiteX2" fmla="*/ 2805065 w 2805065"/>
                <a:gd name="connsiteY2" fmla="*/ 3730027 h 3730027"/>
                <a:gd name="connsiteX3" fmla="*/ 9053 w 2805065"/>
                <a:gd name="connsiteY3" fmla="*/ 3730027 h 3730027"/>
                <a:gd name="connsiteX4" fmla="*/ 0 w 2805065"/>
                <a:gd name="connsiteY4" fmla="*/ 362138 h 3730027"/>
                <a:gd name="connsiteX0" fmla="*/ 0 w 1917826"/>
                <a:gd name="connsiteY0" fmla="*/ 362138 h 3730027"/>
                <a:gd name="connsiteX1" fmla="*/ 1809184 w 1917826"/>
                <a:gd name="connsiteY1" fmla="*/ 0 h 3730027"/>
                <a:gd name="connsiteX2" fmla="*/ 1917826 w 1917826"/>
                <a:gd name="connsiteY2" fmla="*/ 2879001 h 3730027"/>
                <a:gd name="connsiteX3" fmla="*/ 9053 w 1917826"/>
                <a:gd name="connsiteY3" fmla="*/ 3730027 h 3730027"/>
                <a:gd name="connsiteX4" fmla="*/ 0 w 1917826"/>
                <a:gd name="connsiteY4" fmla="*/ 362138 h 3730027"/>
                <a:gd name="connsiteX0" fmla="*/ 0 w 1917826"/>
                <a:gd name="connsiteY0" fmla="*/ 398352 h 3766241"/>
                <a:gd name="connsiteX1" fmla="*/ 1863504 w 1917826"/>
                <a:gd name="connsiteY1" fmla="*/ 0 h 3766241"/>
                <a:gd name="connsiteX2" fmla="*/ 1917826 w 1917826"/>
                <a:gd name="connsiteY2" fmla="*/ 2915215 h 3766241"/>
                <a:gd name="connsiteX3" fmla="*/ 9053 w 1917826"/>
                <a:gd name="connsiteY3" fmla="*/ 3766241 h 3766241"/>
                <a:gd name="connsiteX4" fmla="*/ 0 w 1917826"/>
                <a:gd name="connsiteY4" fmla="*/ 398352 h 3766241"/>
                <a:gd name="connsiteX0" fmla="*/ 0 w 1917826"/>
                <a:gd name="connsiteY0" fmla="*/ 407398 h 3775287"/>
                <a:gd name="connsiteX1" fmla="*/ 1890755 w 1917826"/>
                <a:gd name="connsiteY1" fmla="*/ 0 h 3775287"/>
                <a:gd name="connsiteX2" fmla="*/ 1917826 w 1917826"/>
                <a:gd name="connsiteY2" fmla="*/ 2924261 h 3775287"/>
                <a:gd name="connsiteX3" fmla="*/ 9053 w 1917826"/>
                <a:gd name="connsiteY3" fmla="*/ 3775287 h 3775287"/>
                <a:gd name="connsiteX4" fmla="*/ 0 w 1917826"/>
                <a:gd name="connsiteY4" fmla="*/ 407398 h 377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7826" h="3775287">
                  <a:moveTo>
                    <a:pt x="0" y="407398"/>
                  </a:moveTo>
                  <a:lnTo>
                    <a:pt x="1890755" y="0"/>
                  </a:lnTo>
                  <a:lnTo>
                    <a:pt x="1917826" y="2924261"/>
                  </a:lnTo>
                  <a:lnTo>
                    <a:pt x="9053" y="3775287"/>
                  </a:lnTo>
                  <a:cubicBezTo>
                    <a:pt x="6035" y="2652657"/>
                    <a:pt x="3018" y="1530028"/>
                    <a:pt x="0" y="407398"/>
                  </a:cubicBezTo>
                  <a:close/>
                </a:path>
              </a:pathLst>
            </a:custGeom>
            <a:solidFill>
              <a:schemeClr val="bg1">
                <a:alpha val="86000"/>
              </a:schemeClr>
            </a:solidFill>
            <a:ln>
              <a:noFill/>
            </a:ln>
            <a:scene3d>
              <a:camera prst="perspectiveContrastingRightFacing" fov="0">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ktangel 3">
              <a:extLst>
                <a:ext uri="{FF2B5EF4-FFF2-40B4-BE49-F238E27FC236}">
                  <a16:creationId xmlns:a16="http://schemas.microsoft.com/office/drawing/2014/main" id="{C5BA48FF-44B3-4641-9765-C10E106C03A4}"/>
                </a:ext>
              </a:extLst>
            </p:cNvPr>
            <p:cNvSpPr/>
            <p:nvPr/>
          </p:nvSpPr>
          <p:spPr>
            <a:xfrm>
              <a:off x="1654476" y="2622873"/>
              <a:ext cx="1175193" cy="257862"/>
            </a:xfrm>
            <a:custGeom>
              <a:avLst/>
              <a:gdLst>
                <a:gd name="connsiteX0" fmla="*/ 0 w 1158844"/>
                <a:gd name="connsiteY0" fmla="*/ 0 h 1593409"/>
                <a:gd name="connsiteX1" fmla="*/ 1158844 w 1158844"/>
                <a:gd name="connsiteY1" fmla="*/ 0 h 1593409"/>
                <a:gd name="connsiteX2" fmla="*/ 1158844 w 1158844"/>
                <a:gd name="connsiteY2" fmla="*/ 1593409 h 1593409"/>
                <a:gd name="connsiteX3" fmla="*/ 0 w 1158844"/>
                <a:gd name="connsiteY3" fmla="*/ 1593409 h 1593409"/>
                <a:gd name="connsiteX4" fmla="*/ 0 w 1158844"/>
                <a:gd name="connsiteY4" fmla="*/ 0 h 1593409"/>
                <a:gd name="connsiteX0" fmla="*/ 0 w 1158844"/>
                <a:gd name="connsiteY0" fmla="*/ 0 h 1593409"/>
                <a:gd name="connsiteX1" fmla="*/ 1158844 w 1158844"/>
                <a:gd name="connsiteY1" fmla="*/ 0 h 1593409"/>
                <a:gd name="connsiteX2" fmla="*/ 1158844 w 1158844"/>
                <a:gd name="connsiteY2" fmla="*/ 1593409 h 1593409"/>
                <a:gd name="connsiteX3" fmla="*/ 688064 w 1158844"/>
                <a:gd name="connsiteY3" fmla="*/ 841972 h 1593409"/>
                <a:gd name="connsiteX4" fmla="*/ 0 w 1158844"/>
                <a:gd name="connsiteY4" fmla="*/ 0 h 1593409"/>
                <a:gd name="connsiteX0" fmla="*/ 0 w 1421394"/>
                <a:gd name="connsiteY0" fmla="*/ 579422 h 1593409"/>
                <a:gd name="connsiteX1" fmla="*/ 1421394 w 1421394"/>
                <a:gd name="connsiteY1" fmla="*/ 0 h 1593409"/>
                <a:gd name="connsiteX2" fmla="*/ 1421394 w 1421394"/>
                <a:gd name="connsiteY2" fmla="*/ 1593409 h 1593409"/>
                <a:gd name="connsiteX3" fmla="*/ 950614 w 1421394"/>
                <a:gd name="connsiteY3" fmla="*/ 841972 h 1593409"/>
                <a:gd name="connsiteX4" fmla="*/ 0 w 1421394"/>
                <a:gd name="connsiteY4" fmla="*/ 579422 h 1593409"/>
                <a:gd name="connsiteX0" fmla="*/ 0 w 1439501"/>
                <a:gd name="connsiteY0" fmla="*/ 289711 h 1303698"/>
                <a:gd name="connsiteX1" fmla="*/ 1439501 w 1439501"/>
                <a:gd name="connsiteY1" fmla="*/ 0 h 1303698"/>
                <a:gd name="connsiteX2" fmla="*/ 1421394 w 1439501"/>
                <a:gd name="connsiteY2" fmla="*/ 1303698 h 1303698"/>
                <a:gd name="connsiteX3" fmla="*/ 950614 w 1439501"/>
                <a:gd name="connsiteY3" fmla="*/ 552261 h 1303698"/>
                <a:gd name="connsiteX4" fmla="*/ 0 w 1439501"/>
                <a:gd name="connsiteY4" fmla="*/ 289711 h 1303698"/>
                <a:gd name="connsiteX0" fmla="*/ 0 w 2381061"/>
                <a:gd name="connsiteY0" fmla="*/ 289711 h 552261"/>
                <a:gd name="connsiteX1" fmla="*/ 1439501 w 2381061"/>
                <a:gd name="connsiteY1" fmla="*/ 0 h 552261"/>
                <a:gd name="connsiteX2" fmla="*/ 2381061 w 2381061"/>
                <a:gd name="connsiteY2" fmla="*/ 235389 h 552261"/>
                <a:gd name="connsiteX3" fmla="*/ 950614 w 2381061"/>
                <a:gd name="connsiteY3" fmla="*/ 552261 h 552261"/>
                <a:gd name="connsiteX4" fmla="*/ 0 w 2381061"/>
                <a:gd name="connsiteY4" fmla="*/ 289711 h 552261"/>
                <a:gd name="connsiteX0" fmla="*/ 0 w 2418768"/>
                <a:gd name="connsiteY0" fmla="*/ 299138 h 552261"/>
                <a:gd name="connsiteX1" fmla="*/ 1477208 w 2418768"/>
                <a:gd name="connsiteY1" fmla="*/ 0 h 552261"/>
                <a:gd name="connsiteX2" fmla="*/ 2418768 w 2418768"/>
                <a:gd name="connsiteY2" fmla="*/ 235389 h 552261"/>
                <a:gd name="connsiteX3" fmla="*/ 988321 w 2418768"/>
                <a:gd name="connsiteY3" fmla="*/ 552261 h 552261"/>
                <a:gd name="connsiteX4" fmla="*/ 0 w 2418768"/>
                <a:gd name="connsiteY4" fmla="*/ 299138 h 552261"/>
                <a:gd name="connsiteX0" fmla="*/ 0 w 2418768"/>
                <a:gd name="connsiteY0" fmla="*/ 299138 h 536550"/>
                <a:gd name="connsiteX1" fmla="*/ 1477208 w 2418768"/>
                <a:gd name="connsiteY1" fmla="*/ 0 h 536550"/>
                <a:gd name="connsiteX2" fmla="*/ 2418768 w 2418768"/>
                <a:gd name="connsiteY2" fmla="*/ 235389 h 536550"/>
                <a:gd name="connsiteX3" fmla="*/ 997748 w 2418768"/>
                <a:gd name="connsiteY3" fmla="*/ 536550 h 536550"/>
                <a:gd name="connsiteX4" fmla="*/ 0 w 2418768"/>
                <a:gd name="connsiteY4" fmla="*/ 299138 h 536550"/>
                <a:gd name="connsiteX0" fmla="*/ 0 w 2418768"/>
                <a:gd name="connsiteY0" fmla="*/ 302280 h 539692"/>
                <a:gd name="connsiteX1" fmla="*/ 1404936 w 2418768"/>
                <a:gd name="connsiteY1" fmla="*/ 0 h 539692"/>
                <a:gd name="connsiteX2" fmla="*/ 2418768 w 2418768"/>
                <a:gd name="connsiteY2" fmla="*/ 238531 h 539692"/>
                <a:gd name="connsiteX3" fmla="*/ 997748 w 2418768"/>
                <a:gd name="connsiteY3" fmla="*/ 539692 h 539692"/>
                <a:gd name="connsiteX4" fmla="*/ 0 w 2418768"/>
                <a:gd name="connsiteY4" fmla="*/ 302280 h 539692"/>
                <a:gd name="connsiteX0" fmla="*/ 0 w 2459618"/>
                <a:gd name="connsiteY0" fmla="*/ 311706 h 539692"/>
                <a:gd name="connsiteX1" fmla="*/ 1445786 w 2459618"/>
                <a:gd name="connsiteY1" fmla="*/ 0 h 539692"/>
                <a:gd name="connsiteX2" fmla="*/ 2459618 w 2459618"/>
                <a:gd name="connsiteY2" fmla="*/ 238531 h 539692"/>
                <a:gd name="connsiteX3" fmla="*/ 1038598 w 2459618"/>
                <a:gd name="connsiteY3" fmla="*/ 539692 h 539692"/>
                <a:gd name="connsiteX4" fmla="*/ 0 w 2459618"/>
                <a:gd name="connsiteY4" fmla="*/ 311706 h 53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618" h="539692">
                  <a:moveTo>
                    <a:pt x="0" y="311706"/>
                  </a:moveTo>
                  <a:lnTo>
                    <a:pt x="1445786" y="0"/>
                  </a:lnTo>
                  <a:lnTo>
                    <a:pt x="2459618" y="238531"/>
                  </a:lnTo>
                  <a:lnTo>
                    <a:pt x="1038598" y="539692"/>
                  </a:lnTo>
                  <a:lnTo>
                    <a:pt x="0" y="311706"/>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3">
              <a:extLst>
                <a:ext uri="{FF2B5EF4-FFF2-40B4-BE49-F238E27FC236}">
                  <a16:creationId xmlns:a16="http://schemas.microsoft.com/office/drawing/2014/main" id="{42308370-9777-4076-A707-3C72F92D3E36}"/>
                </a:ext>
              </a:extLst>
            </p:cNvPr>
            <p:cNvSpPr/>
            <p:nvPr/>
          </p:nvSpPr>
          <p:spPr>
            <a:xfrm>
              <a:off x="739533" y="3424141"/>
              <a:ext cx="1138010" cy="1164189"/>
            </a:xfrm>
            <a:custGeom>
              <a:avLst/>
              <a:gdLst>
                <a:gd name="connsiteX0" fmla="*/ 0 w 1158844"/>
                <a:gd name="connsiteY0" fmla="*/ 0 h 1593409"/>
                <a:gd name="connsiteX1" fmla="*/ 1158844 w 1158844"/>
                <a:gd name="connsiteY1" fmla="*/ 0 h 1593409"/>
                <a:gd name="connsiteX2" fmla="*/ 1158844 w 1158844"/>
                <a:gd name="connsiteY2" fmla="*/ 1593409 h 1593409"/>
                <a:gd name="connsiteX3" fmla="*/ 0 w 1158844"/>
                <a:gd name="connsiteY3" fmla="*/ 1593409 h 1593409"/>
                <a:gd name="connsiteX4" fmla="*/ 0 w 1158844"/>
                <a:gd name="connsiteY4" fmla="*/ 0 h 1593409"/>
                <a:gd name="connsiteX0" fmla="*/ 0 w 1158844"/>
                <a:gd name="connsiteY0" fmla="*/ 0 h 1593409"/>
                <a:gd name="connsiteX1" fmla="*/ 1158844 w 1158844"/>
                <a:gd name="connsiteY1" fmla="*/ 0 h 1593409"/>
                <a:gd name="connsiteX2" fmla="*/ 1158844 w 1158844"/>
                <a:gd name="connsiteY2" fmla="*/ 1593409 h 1593409"/>
                <a:gd name="connsiteX3" fmla="*/ 688064 w 1158844"/>
                <a:gd name="connsiteY3" fmla="*/ 841972 h 1593409"/>
                <a:gd name="connsiteX4" fmla="*/ 0 w 1158844"/>
                <a:gd name="connsiteY4" fmla="*/ 0 h 1593409"/>
                <a:gd name="connsiteX0" fmla="*/ 0 w 1421394"/>
                <a:gd name="connsiteY0" fmla="*/ 579422 h 1593409"/>
                <a:gd name="connsiteX1" fmla="*/ 1421394 w 1421394"/>
                <a:gd name="connsiteY1" fmla="*/ 0 h 1593409"/>
                <a:gd name="connsiteX2" fmla="*/ 1421394 w 1421394"/>
                <a:gd name="connsiteY2" fmla="*/ 1593409 h 1593409"/>
                <a:gd name="connsiteX3" fmla="*/ 950614 w 1421394"/>
                <a:gd name="connsiteY3" fmla="*/ 841972 h 1593409"/>
                <a:gd name="connsiteX4" fmla="*/ 0 w 1421394"/>
                <a:gd name="connsiteY4" fmla="*/ 579422 h 1593409"/>
                <a:gd name="connsiteX0" fmla="*/ 0 w 1439501"/>
                <a:gd name="connsiteY0" fmla="*/ 289711 h 1303698"/>
                <a:gd name="connsiteX1" fmla="*/ 1439501 w 1439501"/>
                <a:gd name="connsiteY1" fmla="*/ 0 h 1303698"/>
                <a:gd name="connsiteX2" fmla="*/ 1421394 w 1439501"/>
                <a:gd name="connsiteY2" fmla="*/ 1303698 h 1303698"/>
                <a:gd name="connsiteX3" fmla="*/ 950614 w 1439501"/>
                <a:gd name="connsiteY3" fmla="*/ 552261 h 1303698"/>
                <a:gd name="connsiteX4" fmla="*/ 0 w 1439501"/>
                <a:gd name="connsiteY4" fmla="*/ 289711 h 1303698"/>
                <a:gd name="connsiteX0" fmla="*/ 0 w 2381061"/>
                <a:gd name="connsiteY0" fmla="*/ 289711 h 552261"/>
                <a:gd name="connsiteX1" fmla="*/ 1439501 w 2381061"/>
                <a:gd name="connsiteY1" fmla="*/ 0 h 552261"/>
                <a:gd name="connsiteX2" fmla="*/ 2381061 w 2381061"/>
                <a:gd name="connsiteY2" fmla="*/ 235389 h 552261"/>
                <a:gd name="connsiteX3" fmla="*/ 950614 w 2381061"/>
                <a:gd name="connsiteY3" fmla="*/ 552261 h 552261"/>
                <a:gd name="connsiteX4" fmla="*/ 0 w 2381061"/>
                <a:gd name="connsiteY4" fmla="*/ 289711 h 552261"/>
                <a:gd name="connsiteX0" fmla="*/ 0 w 2418768"/>
                <a:gd name="connsiteY0" fmla="*/ 299138 h 552261"/>
                <a:gd name="connsiteX1" fmla="*/ 1477208 w 2418768"/>
                <a:gd name="connsiteY1" fmla="*/ 0 h 552261"/>
                <a:gd name="connsiteX2" fmla="*/ 2418768 w 2418768"/>
                <a:gd name="connsiteY2" fmla="*/ 235389 h 552261"/>
                <a:gd name="connsiteX3" fmla="*/ 988321 w 2418768"/>
                <a:gd name="connsiteY3" fmla="*/ 552261 h 552261"/>
                <a:gd name="connsiteX4" fmla="*/ 0 w 2418768"/>
                <a:gd name="connsiteY4" fmla="*/ 299138 h 552261"/>
                <a:gd name="connsiteX0" fmla="*/ 0 w 2418768"/>
                <a:gd name="connsiteY0" fmla="*/ 299138 h 536550"/>
                <a:gd name="connsiteX1" fmla="*/ 1477208 w 2418768"/>
                <a:gd name="connsiteY1" fmla="*/ 0 h 536550"/>
                <a:gd name="connsiteX2" fmla="*/ 2418768 w 2418768"/>
                <a:gd name="connsiteY2" fmla="*/ 235389 h 536550"/>
                <a:gd name="connsiteX3" fmla="*/ 997748 w 2418768"/>
                <a:gd name="connsiteY3" fmla="*/ 536550 h 536550"/>
                <a:gd name="connsiteX4" fmla="*/ 0 w 2418768"/>
                <a:gd name="connsiteY4" fmla="*/ 299138 h 536550"/>
                <a:gd name="connsiteX0" fmla="*/ 0 w 2418768"/>
                <a:gd name="connsiteY0" fmla="*/ 302280 h 539692"/>
                <a:gd name="connsiteX1" fmla="*/ 1404936 w 2418768"/>
                <a:gd name="connsiteY1" fmla="*/ 0 h 539692"/>
                <a:gd name="connsiteX2" fmla="*/ 2418768 w 2418768"/>
                <a:gd name="connsiteY2" fmla="*/ 238531 h 539692"/>
                <a:gd name="connsiteX3" fmla="*/ 997748 w 2418768"/>
                <a:gd name="connsiteY3" fmla="*/ 539692 h 539692"/>
                <a:gd name="connsiteX4" fmla="*/ 0 w 2418768"/>
                <a:gd name="connsiteY4" fmla="*/ 302280 h 539692"/>
                <a:gd name="connsiteX0" fmla="*/ 0 w 2459618"/>
                <a:gd name="connsiteY0" fmla="*/ 311706 h 539692"/>
                <a:gd name="connsiteX1" fmla="*/ 1445786 w 2459618"/>
                <a:gd name="connsiteY1" fmla="*/ 0 h 539692"/>
                <a:gd name="connsiteX2" fmla="*/ 2459618 w 2459618"/>
                <a:gd name="connsiteY2" fmla="*/ 238531 h 539692"/>
                <a:gd name="connsiteX3" fmla="*/ 1038598 w 2459618"/>
                <a:gd name="connsiteY3" fmla="*/ 539692 h 539692"/>
                <a:gd name="connsiteX4" fmla="*/ 0 w 2459618"/>
                <a:gd name="connsiteY4" fmla="*/ 311706 h 539692"/>
                <a:gd name="connsiteX0" fmla="*/ 0 w 2683354"/>
                <a:gd name="connsiteY0" fmla="*/ 311706 h 938923"/>
                <a:gd name="connsiteX1" fmla="*/ 1445786 w 2683354"/>
                <a:gd name="connsiteY1" fmla="*/ 0 h 938923"/>
                <a:gd name="connsiteX2" fmla="*/ 2683354 w 2683354"/>
                <a:gd name="connsiteY2" fmla="*/ 938923 h 938923"/>
                <a:gd name="connsiteX3" fmla="*/ 1038598 w 2683354"/>
                <a:gd name="connsiteY3" fmla="*/ 539692 h 938923"/>
                <a:gd name="connsiteX4" fmla="*/ 0 w 2683354"/>
                <a:gd name="connsiteY4" fmla="*/ 311706 h 938923"/>
                <a:gd name="connsiteX0" fmla="*/ 0 w 2683354"/>
                <a:gd name="connsiteY0" fmla="*/ 311706 h 2514407"/>
                <a:gd name="connsiteX1" fmla="*/ 1445786 w 2683354"/>
                <a:gd name="connsiteY1" fmla="*/ 0 h 2514407"/>
                <a:gd name="connsiteX2" fmla="*/ 2683354 w 2683354"/>
                <a:gd name="connsiteY2" fmla="*/ 938923 h 2514407"/>
                <a:gd name="connsiteX3" fmla="*/ 2682573 w 2683354"/>
                <a:gd name="connsiteY3" fmla="*/ 2514407 h 2514407"/>
                <a:gd name="connsiteX4" fmla="*/ 0 w 2683354"/>
                <a:gd name="connsiteY4" fmla="*/ 311706 h 2514407"/>
                <a:gd name="connsiteX0" fmla="*/ 0 w 2381796"/>
                <a:gd name="connsiteY0" fmla="*/ 1420659 h 2514407"/>
                <a:gd name="connsiteX1" fmla="*/ 1144228 w 2381796"/>
                <a:gd name="connsiteY1" fmla="*/ 0 h 2514407"/>
                <a:gd name="connsiteX2" fmla="*/ 2381796 w 2381796"/>
                <a:gd name="connsiteY2" fmla="*/ 938923 h 2514407"/>
                <a:gd name="connsiteX3" fmla="*/ 2381015 w 2381796"/>
                <a:gd name="connsiteY3" fmla="*/ 2514407 h 2514407"/>
                <a:gd name="connsiteX4" fmla="*/ 0 w 2381796"/>
                <a:gd name="connsiteY4" fmla="*/ 1420659 h 2514407"/>
                <a:gd name="connsiteX0" fmla="*/ 0 w 2381796"/>
                <a:gd name="connsiteY0" fmla="*/ 1342838 h 2436586"/>
                <a:gd name="connsiteX1" fmla="*/ 35275 w 2381796"/>
                <a:gd name="connsiteY1" fmla="*/ 0 h 2436586"/>
                <a:gd name="connsiteX2" fmla="*/ 2381796 w 2381796"/>
                <a:gd name="connsiteY2" fmla="*/ 861102 h 2436586"/>
                <a:gd name="connsiteX3" fmla="*/ 2381015 w 2381796"/>
                <a:gd name="connsiteY3" fmla="*/ 2436586 h 2436586"/>
                <a:gd name="connsiteX4" fmla="*/ 0 w 2381796"/>
                <a:gd name="connsiteY4" fmla="*/ 1342838 h 24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796" h="2436586">
                  <a:moveTo>
                    <a:pt x="0" y="1342838"/>
                  </a:moveTo>
                  <a:lnTo>
                    <a:pt x="35275" y="0"/>
                  </a:lnTo>
                  <a:lnTo>
                    <a:pt x="2381796" y="861102"/>
                  </a:lnTo>
                  <a:cubicBezTo>
                    <a:pt x="2381536" y="1386263"/>
                    <a:pt x="2381275" y="1911425"/>
                    <a:pt x="2381015" y="2436586"/>
                  </a:cubicBezTo>
                  <a:lnTo>
                    <a:pt x="0" y="1342838"/>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3">
              <a:extLst>
                <a:ext uri="{FF2B5EF4-FFF2-40B4-BE49-F238E27FC236}">
                  <a16:creationId xmlns:a16="http://schemas.microsoft.com/office/drawing/2014/main" id="{600E9359-2C15-4D3D-9892-B89CC0CDE60C}"/>
                </a:ext>
              </a:extLst>
            </p:cNvPr>
            <p:cNvSpPr/>
            <p:nvPr/>
          </p:nvSpPr>
          <p:spPr>
            <a:xfrm>
              <a:off x="1883758" y="3742933"/>
              <a:ext cx="268349" cy="848522"/>
            </a:xfrm>
            <a:custGeom>
              <a:avLst/>
              <a:gdLst>
                <a:gd name="connsiteX0" fmla="*/ 0 w 1158844"/>
                <a:gd name="connsiteY0" fmla="*/ 0 h 1593409"/>
                <a:gd name="connsiteX1" fmla="*/ 1158844 w 1158844"/>
                <a:gd name="connsiteY1" fmla="*/ 0 h 1593409"/>
                <a:gd name="connsiteX2" fmla="*/ 1158844 w 1158844"/>
                <a:gd name="connsiteY2" fmla="*/ 1593409 h 1593409"/>
                <a:gd name="connsiteX3" fmla="*/ 0 w 1158844"/>
                <a:gd name="connsiteY3" fmla="*/ 1593409 h 1593409"/>
                <a:gd name="connsiteX4" fmla="*/ 0 w 1158844"/>
                <a:gd name="connsiteY4" fmla="*/ 0 h 1593409"/>
                <a:gd name="connsiteX0" fmla="*/ 0 w 1158844"/>
                <a:gd name="connsiteY0" fmla="*/ 0 h 1593409"/>
                <a:gd name="connsiteX1" fmla="*/ 1158844 w 1158844"/>
                <a:gd name="connsiteY1" fmla="*/ 0 h 1593409"/>
                <a:gd name="connsiteX2" fmla="*/ 1158844 w 1158844"/>
                <a:gd name="connsiteY2" fmla="*/ 1593409 h 1593409"/>
                <a:gd name="connsiteX3" fmla="*/ 688064 w 1158844"/>
                <a:gd name="connsiteY3" fmla="*/ 841972 h 1593409"/>
                <a:gd name="connsiteX4" fmla="*/ 0 w 1158844"/>
                <a:gd name="connsiteY4" fmla="*/ 0 h 1593409"/>
                <a:gd name="connsiteX0" fmla="*/ 0 w 1421394"/>
                <a:gd name="connsiteY0" fmla="*/ 579422 h 1593409"/>
                <a:gd name="connsiteX1" fmla="*/ 1421394 w 1421394"/>
                <a:gd name="connsiteY1" fmla="*/ 0 h 1593409"/>
                <a:gd name="connsiteX2" fmla="*/ 1421394 w 1421394"/>
                <a:gd name="connsiteY2" fmla="*/ 1593409 h 1593409"/>
                <a:gd name="connsiteX3" fmla="*/ 950614 w 1421394"/>
                <a:gd name="connsiteY3" fmla="*/ 841972 h 1593409"/>
                <a:gd name="connsiteX4" fmla="*/ 0 w 1421394"/>
                <a:gd name="connsiteY4" fmla="*/ 579422 h 1593409"/>
                <a:gd name="connsiteX0" fmla="*/ 0 w 1439501"/>
                <a:gd name="connsiteY0" fmla="*/ 289711 h 1303698"/>
                <a:gd name="connsiteX1" fmla="*/ 1439501 w 1439501"/>
                <a:gd name="connsiteY1" fmla="*/ 0 h 1303698"/>
                <a:gd name="connsiteX2" fmla="*/ 1421394 w 1439501"/>
                <a:gd name="connsiteY2" fmla="*/ 1303698 h 1303698"/>
                <a:gd name="connsiteX3" fmla="*/ 950614 w 1439501"/>
                <a:gd name="connsiteY3" fmla="*/ 552261 h 1303698"/>
                <a:gd name="connsiteX4" fmla="*/ 0 w 1439501"/>
                <a:gd name="connsiteY4" fmla="*/ 289711 h 1303698"/>
                <a:gd name="connsiteX0" fmla="*/ 0 w 2381061"/>
                <a:gd name="connsiteY0" fmla="*/ 289711 h 552261"/>
                <a:gd name="connsiteX1" fmla="*/ 1439501 w 2381061"/>
                <a:gd name="connsiteY1" fmla="*/ 0 h 552261"/>
                <a:gd name="connsiteX2" fmla="*/ 2381061 w 2381061"/>
                <a:gd name="connsiteY2" fmla="*/ 235389 h 552261"/>
                <a:gd name="connsiteX3" fmla="*/ 950614 w 2381061"/>
                <a:gd name="connsiteY3" fmla="*/ 552261 h 552261"/>
                <a:gd name="connsiteX4" fmla="*/ 0 w 2381061"/>
                <a:gd name="connsiteY4" fmla="*/ 289711 h 552261"/>
                <a:gd name="connsiteX0" fmla="*/ 0 w 2418768"/>
                <a:gd name="connsiteY0" fmla="*/ 299138 h 552261"/>
                <a:gd name="connsiteX1" fmla="*/ 1477208 w 2418768"/>
                <a:gd name="connsiteY1" fmla="*/ 0 h 552261"/>
                <a:gd name="connsiteX2" fmla="*/ 2418768 w 2418768"/>
                <a:gd name="connsiteY2" fmla="*/ 235389 h 552261"/>
                <a:gd name="connsiteX3" fmla="*/ 988321 w 2418768"/>
                <a:gd name="connsiteY3" fmla="*/ 552261 h 552261"/>
                <a:gd name="connsiteX4" fmla="*/ 0 w 2418768"/>
                <a:gd name="connsiteY4" fmla="*/ 299138 h 552261"/>
                <a:gd name="connsiteX0" fmla="*/ 0 w 2418768"/>
                <a:gd name="connsiteY0" fmla="*/ 299138 h 536550"/>
                <a:gd name="connsiteX1" fmla="*/ 1477208 w 2418768"/>
                <a:gd name="connsiteY1" fmla="*/ 0 h 536550"/>
                <a:gd name="connsiteX2" fmla="*/ 2418768 w 2418768"/>
                <a:gd name="connsiteY2" fmla="*/ 235389 h 536550"/>
                <a:gd name="connsiteX3" fmla="*/ 997748 w 2418768"/>
                <a:gd name="connsiteY3" fmla="*/ 536550 h 536550"/>
                <a:gd name="connsiteX4" fmla="*/ 0 w 2418768"/>
                <a:gd name="connsiteY4" fmla="*/ 299138 h 536550"/>
                <a:gd name="connsiteX0" fmla="*/ 0 w 2418768"/>
                <a:gd name="connsiteY0" fmla="*/ 302280 h 539692"/>
                <a:gd name="connsiteX1" fmla="*/ 1404936 w 2418768"/>
                <a:gd name="connsiteY1" fmla="*/ 0 h 539692"/>
                <a:gd name="connsiteX2" fmla="*/ 2418768 w 2418768"/>
                <a:gd name="connsiteY2" fmla="*/ 238531 h 539692"/>
                <a:gd name="connsiteX3" fmla="*/ 997748 w 2418768"/>
                <a:gd name="connsiteY3" fmla="*/ 539692 h 539692"/>
                <a:gd name="connsiteX4" fmla="*/ 0 w 2418768"/>
                <a:gd name="connsiteY4" fmla="*/ 302280 h 539692"/>
                <a:gd name="connsiteX0" fmla="*/ 0 w 2459618"/>
                <a:gd name="connsiteY0" fmla="*/ 311706 h 539692"/>
                <a:gd name="connsiteX1" fmla="*/ 1445786 w 2459618"/>
                <a:gd name="connsiteY1" fmla="*/ 0 h 539692"/>
                <a:gd name="connsiteX2" fmla="*/ 2459618 w 2459618"/>
                <a:gd name="connsiteY2" fmla="*/ 238531 h 539692"/>
                <a:gd name="connsiteX3" fmla="*/ 1038598 w 2459618"/>
                <a:gd name="connsiteY3" fmla="*/ 539692 h 539692"/>
                <a:gd name="connsiteX4" fmla="*/ 0 w 2459618"/>
                <a:gd name="connsiteY4" fmla="*/ 311706 h 539692"/>
                <a:gd name="connsiteX0" fmla="*/ 0 w 2683354"/>
                <a:gd name="connsiteY0" fmla="*/ 311706 h 938923"/>
                <a:gd name="connsiteX1" fmla="*/ 1445786 w 2683354"/>
                <a:gd name="connsiteY1" fmla="*/ 0 h 938923"/>
                <a:gd name="connsiteX2" fmla="*/ 2683354 w 2683354"/>
                <a:gd name="connsiteY2" fmla="*/ 938923 h 938923"/>
                <a:gd name="connsiteX3" fmla="*/ 1038598 w 2683354"/>
                <a:gd name="connsiteY3" fmla="*/ 539692 h 938923"/>
                <a:gd name="connsiteX4" fmla="*/ 0 w 2683354"/>
                <a:gd name="connsiteY4" fmla="*/ 311706 h 938923"/>
                <a:gd name="connsiteX0" fmla="*/ 0 w 2683354"/>
                <a:gd name="connsiteY0" fmla="*/ 311706 h 2514407"/>
                <a:gd name="connsiteX1" fmla="*/ 1445786 w 2683354"/>
                <a:gd name="connsiteY1" fmla="*/ 0 h 2514407"/>
                <a:gd name="connsiteX2" fmla="*/ 2683354 w 2683354"/>
                <a:gd name="connsiteY2" fmla="*/ 938923 h 2514407"/>
                <a:gd name="connsiteX3" fmla="*/ 2682573 w 2683354"/>
                <a:gd name="connsiteY3" fmla="*/ 2514407 h 2514407"/>
                <a:gd name="connsiteX4" fmla="*/ 0 w 2683354"/>
                <a:gd name="connsiteY4" fmla="*/ 311706 h 2514407"/>
                <a:gd name="connsiteX0" fmla="*/ 0 w 2381796"/>
                <a:gd name="connsiteY0" fmla="*/ 1420659 h 2514407"/>
                <a:gd name="connsiteX1" fmla="*/ 1144228 w 2381796"/>
                <a:gd name="connsiteY1" fmla="*/ 0 h 2514407"/>
                <a:gd name="connsiteX2" fmla="*/ 2381796 w 2381796"/>
                <a:gd name="connsiteY2" fmla="*/ 938923 h 2514407"/>
                <a:gd name="connsiteX3" fmla="*/ 2381015 w 2381796"/>
                <a:gd name="connsiteY3" fmla="*/ 2514407 h 2514407"/>
                <a:gd name="connsiteX4" fmla="*/ 0 w 2381796"/>
                <a:gd name="connsiteY4" fmla="*/ 1420659 h 2514407"/>
                <a:gd name="connsiteX0" fmla="*/ 0 w 2381796"/>
                <a:gd name="connsiteY0" fmla="*/ 1342838 h 2436586"/>
                <a:gd name="connsiteX1" fmla="*/ 35275 w 2381796"/>
                <a:gd name="connsiteY1" fmla="*/ 0 h 2436586"/>
                <a:gd name="connsiteX2" fmla="*/ 2381796 w 2381796"/>
                <a:gd name="connsiteY2" fmla="*/ 861102 h 2436586"/>
                <a:gd name="connsiteX3" fmla="*/ 2381015 w 2381796"/>
                <a:gd name="connsiteY3" fmla="*/ 2436586 h 2436586"/>
                <a:gd name="connsiteX4" fmla="*/ 0 w 2381796"/>
                <a:gd name="connsiteY4" fmla="*/ 1342838 h 2436586"/>
                <a:gd name="connsiteX0" fmla="*/ 81456 w 2463252"/>
                <a:gd name="connsiteY0" fmla="*/ 982915 h 2076663"/>
                <a:gd name="connsiteX1" fmla="*/ 0 w 2463252"/>
                <a:gd name="connsiteY1" fmla="*/ 0 h 2076663"/>
                <a:gd name="connsiteX2" fmla="*/ 2463252 w 2463252"/>
                <a:gd name="connsiteY2" fmla="*/ 501179 h 2076663"/>
                <a:gd name="connsiteX3" fmla="*/ 2462471 w 2463252"/>
                <a:gd name="connsiteY3" fmla="*/ 2076663 h 2076663"/>
                <a:gd name="connsiteX4" fmla="*/ 81456 w 2463252"/>
                <a:gd name="connsiteY4" fmla="*/ 982915 h 2076663"/>
                <a:gd name="connsiteX0" fmla="*/ 81456 w 2462471"/>
                <a:gd name="connsiteY0" fmla="*/ 1152944 h 2246692"/>
                <a:gd name="connsiteX1" fmla="*/ 0 w 2462471"/>
                <a:gd name="connsiteY1" fmla="*/ 170029 h 2246692"/>
                <a:gd name="connsiteX2" fmla="*/ 517720 w 2462471"/>
                <a:gd name="connsiteY2" fmla="*/ 0 h 2246692"/>
                <a:gd name="connsiteX3" fmla="*/ 2462471 w 2462471"/>
                <a:gd name="connsiteY3" fmla="*/ 2246692 h 2246692"/>
                <a:gd name="connsiteX4" fmla="*/ 81456 w 2462471"/>
                <a:gd name="connsiteY4" fmla="*/ 1152944 h 2246692"/>
                <a:gd name="connsiteX0" fmla="*/ 81456 w 2462471"/>
                <a:gd name="connsiteY0" fmla="*/ 982915 h 2076663"/>
                <a:gd name="connsiteX1" fmla="*/ 0 w 2462471"/>
                <a:gd name="connsiteY1" fmla="*/ 0 h 2076663"/>
                <a:gd name="connsiteX2" fmla="*/ 2462471 w 2462471"/>
                <a:gd name="connsiteY2" fmla="*/ 2076663 h 2076663"/>
                <a:gd name="connsiteX3" fmla="*/ 81456 w 2462471"/>
                <a:gd name="connsiteY3" fmla="*/ 982915 h 2076663"/>
                <a:gd name="connsiteX0" fmla="*/ 81456 w 2462471"/>
                <a:gd name="connsiteY0" fmla="*/ 982915 h 2076663"/>
                <a:gd name="connsiteX1" fmla="*/ 0 w 2462471"/>
                <a:gd name="connsiteY1" fmla="*/ 0 h 2076663"/>
                <a:gd name="connsiteX2" fmla="*/ 668644 w 2462471"/>
                <a:gd name="connsiteY2" fmla="*/ 578603 h 2076663"/>
                <a:gd name="connsiteX3" fmla="*/ 2462471 w 2462471"/>
                <a:gd name="connsiteY3" fmla="*/ 2076663 h 2076663"/>
                <a:gd name="connsiteX4" fmla="*/ 81456 w 2462471"/>
                <a:gd name="connsiteY4" fmla="*/ 982915 h 2076663"/>
                <a:gd name="connsiteX0" fmla="*/ 81456 w 2462471"/>
                <a:gd name="connsiteY0" fmla="*/ 1124159 h 2217907"/>
                <a:gd name="connsiteX1" fmla="*/ 0 w 2462471"/>
                <a:gd name="connsiteY1" fmla="*/ 141244 h 2217907"/>
                <a:gd name="connsiteX2" fmla="*/ 522729 w 2462471"/>
                <a:gd name="connsiteY2" fmla="*/ 0 h 2217907"/>
                <a:gd name="connsiteX3" fmla="*/ 2462471 w 2462471"/>
                <a:gd name="connsiteY3" fmla="*/ 2217907 h 2217907"/>
                <a:gd name="connsiteX4" fmla="*/ 81456 w 2462471"/>
                <a:gd name="connsiteY4" fmla="*/ 1124159 h 2217907"/>
                <a:gd name="connsiteX0" fmla="*/ 81456 w 546122"/>
                <a:gd name="connsiteY0" fmla="*/ 1124159 h 1527243"/>
                <a:gd name="connsiteX1" fmla="*/ 0 w 546122"/>
                <a:gd name="connsiteY1" fmla="*/ 141244 h 1527243"/>
                <a:gd name="connsiteX2" fmla="*/ 522729 w 546122"/>
                <a:gd name="connsiteY2" fmla="*/ 0 h 1527243"/>
                <a:gd name="connsiteX3" fmla="*/ 546122 w 546122"/>
                <a:gd name="connsiteY3" fmla="*/ 1527243 h 1527243"/>
                <a:gd name="connsiteX4" fmla="*/ 81456 w 546122"/>
                <a:gd name="connsiteY4" fmla="*/ 1124159 h 1527243"/>
                <a:gd name="connsiteX0" fmla="*/ 3635 w 546122"/>
                <a:gd name="connsiteY0" fmla="*/ 1756457 h 1756457"/>
                <a:gd name="connsiteX1" fmla="*/ 0 w 546122"/>
                <a:gd name="connsiteY1" fmla="*/ 141244 h 1756457"/>
                <a:gd name="connsiteX2" fmla="*/ 522729 w 546122"/>
                <a:gd name="connsiteY2" fmla="*/ 0 h 1756457"/>
                <a:gd name="connsiteX3" fmla="*/ 546122 w 546122"/>
                <a:gd name="connsiteY3" fmla="*/ 1527243 h 1756457"/>
                <a:gd name="connsiteX4" fmla="*/ 3635 w 546122"/>
                <a:gd name="connsiteY4" fmla="*/ 1756457 h 1756457"/>
                <a:gd name="connsiteX0" fmla="*/ 3635 w 561640"/>
                <a:gd name="connsiteY0" fmla="*/ 1775913 h 1775913"/>
                <a:gd name="connsiteX1" fmla="*/ 0 w 561640"/>
                <a:gd name="connsiteY1" fmla="*/ 160700 h 1775913"/>
                <a:gd name="connsiteX2" fmla="*/ 561640 w 561640"/>
                <a:gd name="connsiteY2" fmla="*/ 0 h 1775913"/>
                <a:gd name="connsiteX3" fmla="*/ 546122 w 561640"/>
                <a:gd name="connsiteY3" fmla="*/ 1546699 h 1775913"/>
                <a:gd name="connsiteX4" fmla="*/ 3635 w 561640"/>
                <a:gd name="connsiteY4" fmla="*/ 1775913 h 177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640" h="1775913">
                  <a:moveTo>
                    <a:pt x="3635" y="1775913"/>
                  </a:moveTo>
                  <a:cubicBezTo>
                    <a:pt x="2423" y="1237509"/>
                    <a:pt x="1212" y="699104"/>
                    <a:pt x="0" y="160700"/>
                  </a:cubicBezTo>
                  <a:lnTo>
                    <a:pt x="561640" y="0"/>
                  </a:lnTo>
                  <a:lnTo>
                    <a:pt x="546122" y="1546699"/>
                  </a:lnTo>
                  <a:lnTo>
                    <a:pt x="3635" y="1775913"/>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5" name="textruta 44">
            <a:extLst>
              <a:ext uri="{FF2B5EF4-FFF2-40B4-BE49-F238E27FC236}">
                <a16:creationId xmlns:a16="http://schemas.microsoft.com/office/drawing/2014/main" id="{01D4FB6E-A162-4100-A338-6BD5F4B9C388}"/>
              </a:ext>
            </a:extLst>
          </p:cNvPr>
          <p:cNvSpPr txBox="1"/>
          <p:nvPr/>
        </p:nvSpPr>
        <p:spPr>
          <a:xfrm>
            <a:off x="2983085" y="3920016"/>
            <a:ext cx="2816158" cy="261610"/>
          </a:xfrm>
          <a:prstGeom prst="rect">
            <a:avLst/>
          </a:prstGeom>
          <a:noFill/>
        </p:spPr>
        <p:txBody>
          <a:bodyPr wrap="square">
            <a:spAutoFit/>
          </a:bodyPr>
          <a:lstStyle/>
          <a:p>
            <a:pPr algn="ctr"/>
            <a:r>
              <a:rPr lang="sv-SE" sz="1050" dirty="0">
                <a:solidFill>
                  <a:srgbClr val="452455"/>
                </a:solidFill>
              </a:rPr>
              <a:t>Verksamhetsdata</a:t>
            </a:r>
          </a:p>
        </p:txBody>
      </p:sp>
      <p:sp>
        <p:nvSpPr>
          <p:cNvPr id="64" name="textruta 63">
            <a:extLst>
              <a:ext uri="{FF2B5EF4-FFF2-40B4-BE49-F238E27FC236}">
                <a16:creationId xmlns:a16="http://schemas.microsoft.com/office/drawing/2014/main" id="{72BCAB7D-E277-42F7-8F0F-F281C4BA514E}"/>
              </a:ext>
            </a:extLst>
          </p:cNvPr>
          <p:cNvSpPr txBox="1"/>
          <p:nvPr/>
        </p:nvSpPr>
        <p:spPr>
          <a:xfrm>
            <a:off x="7329619" y="5688503"/>
            <a:ext cx="2816158" cy="261610"/>
          </a:xfrm>
          <a:prstGeom prst="rect">
            <a:avLst/>
          </a:prstGeom>
          <a:noFill/>
        </p:spPr>
        <p:txBody>
          <a:bodyPr wrap="square">
            <a:spAutoFit/>
          </a:bodyPr>
          <a:lstStyle/>
          <a:p>
            <a:pPr algn="ctr"/>
            <a:r>
              <a:rPr lang="sv-SE" sz="1050" dirty="0">
                <a:solidFill>
                  <a:srgbClr val="452455"/>
                </a:solidFill>
              </a:rPr>
              <a:t>Komplexa tvillingar / verksamhetssystem</a:t>
            </a:r>
          </a:p>
        </p:txBody>
      </p:sp>
      <p:sp>
        <p:nvSpPr>
          <p:cNvPr id="65" name="Pil: höger 64">
            <a:extLst>
              <a:ext uri="{FF2B5EF4-FFF2-40B4-BE49-F238E27FC236}">
                <a16:creationId xmlns:a16="http://schemas.microsoft.com/office/drawing/2014/main" id="{A96B6206-7E4C-4731-BE27-227BAE6D5BE7}"/>
              </a:ext>
            </a:extLst>
          </p:cNvPr>
          <p:cNvSpPr/>
          <p:nvPr/>
        </p:nvSpPr>
        <p:spPr>
          <a:xfrm>
            <a:off x="6225231" y="3879241"/>
            <a:ext cx="656736" cy="302385"/>
          </a:xfrm>
          <a:prstGeom prst="rightArrow">
            <a:avLst/>
          </a:prstGeom>
          <a:solidFill>
            <a:srgbClr val="45245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textruta 51">
            <a:extLst>
              <a:ext uri="{FF2B5EF4-FFF2-40B4-BE49-F238E27FC236}">
                <a16:creationId xmlns:a16="http://schemas.microsoft.com/office/drawing/2014/main" id="{A89679BD-F7E5-44B7-A4D3-5F8486ADAE95}"/>
              </a:ext>
            </a:extLst>
          </p:cNvPr>
          <p:cNvSpPr txBox="1"/>
          <p:nvPr/>
        </p:nvSpPr>
        <p:spPr>
          <a:xfrm>
            <a:off x="-56824" y="6657945"/>
            <a:ext cx="1285929" cy="200055"/>
          </a:xfrm>
          <a:prstGeom prst="rect">
            <a:avLst/>
          </a:prstGeom>
          <a:noFill/>
        </p:spPr>
        <p:txBody>
          <a:bodyPr wrap="none" rtlCol="0">
            <a:spAutoFit/>
          </a:bodyPr>
          <a:lstStyle/>
          <a:p>
            <a:r>
              <a:rPr lang="sv-SE" sz="700" dirty="0">
                <a:solidFill>
                  <a:srgbClr val="452455"/>
                </a:solidFill>
              </a:rPr>
              <a:t>© </a:t>
            </a:r>
            <a:r>
              <a:rPr lang="sv-SE" sz="700" dirty="0" err="1">
                <a:solidFill>
                  <a:srgbClr val="452455"/>
                </a:solidFill>
              </a:rPr>
              <a:t>Conneceted</a:t>
            </a:r>
            <a:r>
              <a:rPr lang="sv-SE" sz="700" dirty="0">
                <a:solidFill>
                  <a:srgbClr val="452455"/>
                </a:solidFill>
              </a:rPr>
              <a:t> Urban Twins</a:t>
            </a:r>
          </a:p>
        </p:txBody>
      </p:sp>
    </p:spTree>
    <p:extLst>
      <p:ext uri="{BB962C8B-B14F-4D97-AF65-F5344CB8AC3E}">
        <p14:creationId xmlns:p14="http://schemas.microsoft.com/office/powerpoint/2010/main" val="157268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4.44444E-6 L 0.50937 -0.02755 " pathEditMode="relative" rAng="0" ptsTypes="AA">
                                      <p:cBhvr>
                                        <p:cTn id="6" dur="2000" fill="hold"/>
                                        <p:tgtEl>
                                          <p:spTgt spid="53"/>
                                        </p:tgtEl>
                                        <p:attrNameLst>
                                          <p:attrName>ppt_x</p:attrName>
                                          <p:attrName>ppt_y</p:attrName>
                                        </p:attrNameLst>
                                      </p:cBhvr>
                                      <p:rCtr x="25469" y="-1389"/>
                                    </p:animMotion>
                                  </p:childTnLst>
                                </p:cTn>
                              </p:par>
                              <p:par>
                                <p:cTn id="7" presetID="42" presetClass="path" presetSubtype="0" accel="50000" decel="50000" fill="hold" nodeType="withEffect">
                                  <p:stCondLst>
                                    <p:cond delay="500"/>
                                  </p:stCondLst>
                                  <p:childTnLst>
                                    <p:animMotion origin="layout" path="M 3.75E-6 4.44444E-6 L 0.51106 -0.31505 " pathEditMode="relative" rAng="0" ptsTypes="AA">
                                      <p:cBhvr>
                                        <p:cTn id="8" dur="2000" fill="hold"/>
                                        <p:tgtEl>
                                          <p:spTgt spid="55"/>
                                        </p:tgtEl>
                                        <p:attrNameLst>
                                          <p:attrName>ppt_x</p:attrName>
                                          <p:attrName>ppt_y</p:attrName>
                                        </p:attrNameLst>
                                      </p:cBhvr>
                                      <p:rCtr x="25547" y="-15764"/>
                                    </p:animMotion>
                                  </p:childTnLst>
                                </p:cTn>
                              </p:par>
                              <p:par>
                                <p:cTn id="9" presetID="42" presetClass="path" presetSubtype="0" accel="50000" decel="50000" fill="hold" nodeType="withEffect">
                                  <p:stCondLst>
                                    <p:cond delay="1000"/>
                                  </p:stCondLst>
                                  <p:childTnLst>
                                    <p:animMotion origin="layout" path="M 2.29167E-6 2.59259E-6 L 0.2914 -0.20093 " pathEditMode="relative" rAng="0" ptsTypes="AA">
                                      <p:cBhvr>
                                        <p:cTn id="10" dur="2000" fill="hold"/>
                                        <p:tgtEl>
                                          <p:spTgt spid="56"/>
                                        </p:tgtEl>
                                        <p:attrNameLst>
                                          <p:attrName>ppt_x</p:attrName>
                                          <p:attrName>ppt_y</p:attrName>
                                        </p:attrNameLst>
                                      </p:cBhvr>
                                      <p:rCtr x="14570" y="-10046"/>
                                    </p:animMotion>
                                  </p:childTnLst>
                                </p:cTn>
                              </p:par>
                              <p:par>
                                <p:cTn id="11" presetID="42" presetClass="path" presetSubtype="0" accel="50000" decel="50000" fill="hold" nodeType="withEffect">
                                  <p:stCondLst>
                                    <p:cond delay="1500"/>
                                  </p:stCondLst>
                                  <p:childTnLst>
                                    <p:animMotion origin="layout" path="M 5E-6 1.11111E-6 L 0.2931 -0.20556 " pathEditMode="relative" rAng="0" ptsTypes="AA">
                                      <p:cBhvr>
                                        <p:cTn id="12" dur="2000" fill="hold"/>
                                        <p:tgtEl>
                                          <p:spTgt spid="57"/>
                                        </p:tgtEl>
                                        <p:attrNameLst>
                                          <p:attrName>ppt_x</p:attrName>
                                          <p:attrName>ppt_y</p:attrName>
                                        </p:attrNameLst>
                                      </p:cBhvr>
                                      <p:rCtr x="14648" y="-10278"/>
                                    </p:animMotion>
                                  </p:childTnLst>
                                </p:cTn>
                              </p:par>
                              <p:par>
                                <p:cTn id="13" presetID="42" presetClass="path" presetSubtype="0" accel="50000" decel="50000" fill="hold" nodeType="withEffect">
                                  <p:stCondLst>
                                    <p:cond delay="2000"/>
                                  </p:stCondLst>
                                  <p:childTnLst>
                                    <p:animMotion origin="layout" path="M 0.00026 -0.02222 L 0.23502 0.03588 " pathEditMode="relative" rAng="0" ptsTypes="AA">
                                      <p:cBhvr>
                                        <p:cTn id="14" dur="2000" fill="hold"/>
                                        <p:tgtEl>
                                          <p:spTgt spid="54"/>
                                        </p:tgtEl>
                                        <p:attrNameLst>
                                          <p:attrName>ppt_x</p:attrName>
                                          <p:attrName>ppt_y</p:attrName>
                                        </p:attrNameLst>
                                      </p:cBhvr>
                                      <p:rCtr x="11732" y="2894"/>
                                    </p:animMotion>
                                  </p:childTnLst>
                                </p:cTn>
                              </p:par>
                            </p:childTnLst>
                          </p:cTn>
                        </p:par>
                        <p:par>
                          <p:cTn id="15" fill="hold">
                            <p:stCondLst>
                              <p:cond delay="4000"/>
                            </p:stCondLst>
                            <p:childTnLst>
                              <p:par>
                                <p:cTn id="16" presetID="1" presetClass="entr" presetSubtype="0" fill="hold" nodeType="afterEffect">
                                  <p:stCondLst>
                                    <p:cond delay="1000"/>
                                  </p:stCondLst>
                                  <p:childTnLst>
                                    <p:set>
                                      <p:cBhvr>
                                        <p:cTn id="17" dur="1" fill="hold">
                                          <p:stCondLst>
                                            <p:cond delay="0"/>
                                          </p:stCondLst>
                                        </p:cTn>
                                        <p:tgtEl>
                                          <p:spTgt spid="59"/>
                                        </p:tgtEl>
                                        <p:attrNameLst>
                                          <p:attrName>style.visibility</p:attrName>
                                        </p:attrNameLst>
                                      </p:cBhvr>
                                      <p:to>
                                        <p:strVal val="visible"/>
                                      </p:to>
                                    </p:set>
                                  </p:childTnLst>
                                </p:cTn>
                              </p:par>
                              <p:par>
                                <p:cTn id="18" presetID="1" presetClass="entr" presetSubtype="0" fill="hold" grpId="0" nodeType="withEffect">
                                  <p:stCondLst>
                                    <p:cond delay="1000"/>
                                  </p:stCondLst>
                                  <p:childTnLst>
                                    <p:set>
                                      <p:cBhvr>
                                        <p:cTn id="19" dur="1" fill="hold">
                                          <p:stCondLst>
                                            <p:cond delay="0"/>
                                          </p:stCondLst>
                                        </p:cTn>
                                        <p:tgtEl>
                                          <p:spTgt spid="61"/>
                                        </p:tgtEl>
                                        <p:attrNameLst>
                                          <p:attrName>style.visibility</p:attrName>
                                        </p:attrNameLst>
                                      </p:cBhvr>
                                      <p:to>
                                        <p:strVal val="visible"/>
                                      </p:to>
                                    </p:set>
                                  </p:childTnLst>
                                </p:cTn>
                              </p:par>
                            </p:childTnLst>
                          </p:cTn>
                        </p:par>
                        <p:par>
                          <p:cTn id="20" fill="hold">
                            <p:stCondLst>
                              <p:cond delay="5000"/>
                            </p:stCondLst>
                            <p:childTnLst>
                              <p:par>
                                <p:cTn id="21" presetID="1" presetClass="entr" presetSubtype="0" fill="hold" nodeType="afterEffect">
                                  <p:stCondLst>
                                    <p:cond delay="100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1000"/>
                                  </p:stCondLst>
                                  <p:childTnLst>
                                    <p:set>
                                      <p:cBhvr>
                                        <p:cTn id="2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5DB1FE-443C-47B2-93E3-2234C289A991}"/>
              </a:ext>
            </a:extLst>
          </p:cNvPr>
          <p:cNvSpPr>
            <a:spLocks noGrp="1"/>
          </p:cNvSpPr>
          <p:nvPr>
            <p:ph type="title"/>
          </p:nvPr>
        </p:nvSpPr>
        <p:spPr/>
        <p:txBody>
          <a:bodyPr/>
          <a:lstStyle/>
          <a:p>
            <a:r>
              <a:rPr lang="sv-SE" dirty="0"/>
              <a:t>Utmaningar som adresseras</a:t>
            </a:r>
          </a:p>
        </p:txBody>
      </p:sp>
      <p:sp>
        <p:nvSpPr>
          <p:cNvPr id="3" name="Platshållare för innehåll 2">
            <a:extLst>
              <a:ext uri="{FF2B5EF4-FFF2-40B4-BE49-F238E27FC236}">
                <a16:creationId xmlns:a16="http://schemas.microsoft.com/office/drawing/2014/main" id="{46E3E7BF-32C7-488D-B158-AA4A0B86B97D}"/>
              </a:ext>
            </a:extLst>
          </p:cNvPr>
          <p:cNvSpPr>
            <a:spLocks noGrp="1"/>
          </p:cNvSpPr>
          <p:nvPr>
            <p:ph idx="1"/>
          </p:nvPr>
        </p:nvSpPr>
        <p:spPr/>
        <p:txBody>
          <a:bodyPr>
            <a:normAutofit fontScale="92500"/>
          </a:bodyPr>
          <a:lstStyle/>
          <a:p>
            <a:r>
              <a:rPr lang="sv-SE" dirty="0">
                <a:solidFill>
                  <a:schemeClr val="accent1"/>
                </a:solidFill>
              </a:rPr>
              <a:t>Billigare och snabbare från tanke till verkstad </a:t>
            </a:r>
            <a:r>
              <a:rPr lang="sv-SE" dirty="0"/>
              <a:t>- nya verksamhetsstöd/digitala tvillingar eller AI-tillämpningar kan byggas på befintlig infrastruktur (både data och teknik) </a:t>
            </a:r>
          </a:p>
          <a:p>
            <a:r>
              <a:rPr lang="sv-SE" dirty="0">
                <a:solidFill>
                  <a:schemeClr val="accent1"/>
                </a:solidFill>
              </a:rPr>
              <a:t>Skissa</a:t>
            </a:r>
            <a:r>
              <a:rPr lang="sv-SE" dirty="0"/>
              <a:t> - Med (idealisk no </a:t>
            </a:r>
            <a:r>
              <a:rPr lang="sv-SE" dirty="0" err="1"/>
              <a:t>code</a:t>
            </a:r>
            <a:r>
              <a:rPr lang="sv-SE" dirty="0"/>
              <a:t>-) byggstenar går det att </a:t>
            </a:r>
            <a:r>
              <a:rPr lang="sv-SE" dirty="0" err="1"/>
              <a:t>agilt</a:t>
            </a:r>
            <a:r>
              <a:rPr lang="sv-SE" dirty="0"/>
              <a:t> ”skissa” fram ett verksamhetsstödssystem utan att man är teknisk expert</a:t>
            </a:r>
          </a:p>
          <a:p>
            <a:r>
              <a:rPr lang="sv-SE" dirty="0">
                <a:solidFill>
                  <a:schemeClr val="accent1"/>
                </a:solidFill>
              </a:rPr>
              <a:t>Kvalitet</a:t>
            </a:r>
            <a:r>
              <a:rPr lang="sv-SE" dirty="0"/>
              <a:t> - </a:t>
            </a:r>
            <a:r>
              <a:rPr lang="sv-SE" dirty="0" err="1"/>
              <a:t>Agila</a:t>
            </a:r>
            <a:r>
              <a:rPr lang="sv-SE" dirty="0"/>
              <a:t> utvecklingsprocesser där verksamheten är med leder till bättre stödsystem </a:t>
            </a:r>
          </a:p>
          <a:p>
            <a:endParaRPr lang="sv-SE" dirty="0"/>
          </a:p>
          <a:p>
            <a:endParaRPr lang="sv-SE" dirty="0"/>
          </a:p>
          <a:p>
            <a:r>
              <a:rPr lang="sv-SE" b="1" u="sng" dirty="0" err="1">
                <a:solidFill>
                  <a:schemeClr val="accent1"/>
                </a:solidFill>
              </a:rPr>
              <a:t>Recycla</a:t>
            </a:r>
            <a:r>
              <a:rPr lang="sv-SE" b="1" u="sng" dirty="0">
                <a:solidFill>
                  <a:schemeClr val="accent1"/>
                </a:solidFill>
              </a:rPr>
              <a:t> mera!</a:t>
            </a:r>
          </a:p>
          <a:p>
            <a:endParaRPr lang="sv-SE" b="1" u="sng" dirty="0">
              <a:solidFill>
                <a:schemeClr val="accent1"/>
              </a:solidFill>
            </a:endParaRPr>
          </a:p>
        </p:txBody>
      </p:sp>
      <p:pic>
        <p:nvPicPr>
          <p:cNvPr id="5" name="Bildobjekt 4">
            <a:extLst>
              <a:ext uri="{FF2B5EF4-FFF2-40B4-BE49-F238E27FC236}">
                <a16:creationId xmlns:a16="http://schemas.microsoft.com/office/drawing/2014/main" id="{94D89A5E-F4C5-4916-8212-49F8E391FBC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339762" y="4580136"/>
            <a:ext cx="1491683" cy="1491683"/>
          </a:xfrm>
          <a:prstGeom prst="rect">
            <a:avLst/>
          </a:prstGeom>
        </p:spPr>
      </p:pic>
    </p:spTree>
    <p:extLst>
      <p:ext uri="{BB962C8B-B14F-4D97-AF65-F5344CB8AC3E}">
        <p14:creationId xmlns:p14="http://schemas.microsoft.com/office/powerpoint/2010/main" val="251700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E5070E-1893-47A7-B13B-753714352615}"/>
              </a:ext>
            </a:extLst>
          </p:cNvPr>
          <p:cNvSpPr>
            <a:spLocks noGrp="1"/>
          </p:cNvSpPr>
          <p:nvPr>
            <p:ph type="title"/>
          </p:nvPr>
        </p:nvSpPr>
        <p:spPr/>
        <p:txBody>
          <a:bodyPr/>
          <a:lstStyle/>
          <a:p>
            <a:r>
              <a:rPr lang="sv-SE" dirty="0"/>
              <a:t>Är det bara en dröm?</a:t>
            </a:r>
          </a:p>
        </p:txBody>
      </p:sp>
      <p:sp>
        <p:nvSpPr>
          <p:cNvPr id="3" name="Platshållare för innehåll 2">
            <a:extLst>
              <a:ext uri="{FF2B5EF4-FFF2-40B4-BE49-F238E27FC236}">
                <a16:creationId xmlns:a16="http://schemas.microsoft.com/office/drawing/2014/main" id="{68FE5E5B-FD81-479A-8DB3-F43129240436}"/>
              </a:ext>
            </a:extLst>
          </p:cNvPr>
          <p:cNvSpPr>
            <a:spLocks noGrp="1"/>
          </p:cNvSpPr>
          <p:nvPr>
            <p:ph idx="1"/>
          </p:nvPr>
        </p:nvSpPr>
        <p:spPr>
          <a:xfrm>
            <a:off x="693128" y="3161420"/>
            <a:ext cx="9218153" cy="3522578"/>
          </a:xfrm>
        </p:spPr>
        <p:txBody>
          <a:bodyPr/>
          <a:lstStyle/>
          <a:p>
            <a:pPr marL="0" indent="0">
              <a:buNone/>
            </a:pPr>
            <a:r>
              <a:rPr lang="sv-SE" dirty="0">
                <a:solidFill>
                  <a:schemeClr val="accent1"/>
                </a:solidFill>
              </a:rPr>
              <a:t>….hur kan man göra rent konkret?</a:t>
            </a:r>
          </a:p>
        </p:txBody>
      </p:sp>
    </p:spTree>
    <p:extLst>
      <p:ext uri="{BB962C8B-B14F-4D97-AF65-F5344CB8AC3E}">
        <p14:creationId xmlns:p14="http://schemas.microsoft.com/office/powerpoint/2010/main" val="137873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AFA7C58C-21FC-460B-BBF9-DEB24D0E2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50" y="3022428"/>
            <a:ext cx="3327991" cy="3327991"/>
          </a:xfrm>
          <a:prstGeom prst="rect">
            <a:avLst/>
          </a:prstGeom>
        </p:spPr>
      </p:pic>
      <p:sp>
        <p:nvSpPr>
          <p:cNvPr id="2" name="Rubrik 1">
            <a:extLst>
              <a:ext uri="{FF2B5EF4-FFF2-40B4-BE49-F238E27FC236}">
                <a16:creationId xmlns:a16="http://schemas.microsoft.com/office/drawing/2014/main" id="{E83B9178-2E59-4631-BE14-784700BF57AD}"/>
              </a:ext>
            </a:extLst>
          </p:cNvPr>
          <p:cNvSpPr>
            <a:spLocks noGrp="1"/>
          </p:cNvSpPr>
          <p:nvPr>
            <p:ph type="title"/>
          </p:nvPr>
        </p:nvSpPr>
        <p:spPr/>
        <p:txBody>
          <a:bodyPr/>
          <a:lstStyle/>
          <a:p>
            <a:r>
              <a:rPr lang="sv-SE" dirty="0"/>
              <a:t>Tack för idag </a:t>
            </a:r>
          </a:p>
        </p:txBody>
      </p:sp>
      <p:sp>
        <p:nvSpPr>
          <p:cNvPr id="3" name="Platshållare för innehåll 2">
            <a:extLst>
              <a:ext uri="{FF2B5EF4-FFF2-40B4-BE49-F238E27FC236}">
                <a16:creationId xmlns:a16="http://schemas.microsoft.com/office/drawing/2014/main" id="{E2F5CDFD-C133-42F7-AD4A-8640E561E9B5}"/>
              </a:ext>
            </a:extLst>
          </p:cNvPr>
          <p:cNvSpPr>
            <a:spLocks noGrp="1"/>
          </p:cNvSpPr>
          <p:nvPr>
            <p:ph sz="half" idx="1"/>
          </p:nvPr>
        </p:nvSpPr>
        <p:spPr>
          <a:xfrm>
            <a:off x="6073278" y="2468459"/>
            <a:ext cx="6558201" cy="3522578"/>
          </a:xfrm>
        </p:spPr>
        <p:txBody>
          <a:bodyPr numCol="1">
            <a:normAutofit lnSpcReduction="10000"/>
          </a:bodyPr>
          <a:lstStyle/>
          <a:p>
            <a:pPr marL="0" indent="0">
              <a:buNone/>
            </a:pPr>
            <a:r>
              <a:rPr lang="sv-SE" sz="1600" dirty="0"/>
              <a:t>Jenny Carlstedt (</a:t>
            </a:r>
            <a:r>
              <a:rPr lang="sv-SE" sz="1600" dirty="0">
                <a:hlinkClick r:id="rId4"/>
              </a:rPr>
              <a:t>jenny.carlstedt@ri.se</a:t>
            </a:r>
            <a:r>
              <a:rPr lang="sv-SE" sz="1600" dirty="0"/>
              <a:t>) - Projektledare</a:t>
            </a:r>
          </a:p>
          <a:p>
            <a:pPr marL="0" indent="0">
              <a:buNone/>
            </a:pPr>
            <a:r>
              <a:rPr lang="sv-SE" sz="1600" dirty="0"/>
              <a:t>Uwe Stephan (</a:t>
            </a:r>
            <a:r>
              <a:rPr lang="sv-SE" sz="1600" dirty="0">
                <a:hlinkClick r:id="rId5"/>
              </a:rPr>
              <a:t>uwe.stephan@stockholm.se</a:t>
            </a:r>
            <a:r>
              <a:rPr lang="sv-SE" sz="1600" dirty="0"/>
              <a:t>) - Projektledare</a:t>
            </a:r>
          </a:p>
          <a:p>
            <a:pPr marL="0" indent="0">
              <a:buNone/>
            </a:pPr>
            <a:endParaRPr lang="sv-SE" sz="1600" dirty="0"/>
          </a:p>
          <a:p>
            <a:pPr marL="0" indent="0">
              <a:buNone/>
            </a:pPr>
            <a:r>
              <a:rPr lang="sv-SE" sz="1600" dirty="0"/>
              <a:t>Maria Holm (</a:t>
            </a:r>
            <a:r>
              <a:rPr lang="sv-SE" sz="1600" dirty="0">
                <a:hlinkClick r:id="rId6"/>
              </a:rPr>
              <a:t>maria.holm@stockholm.se</a:t>
            </a:r>
            <a:r>
              <a:rPr lang="sv-SE" sz="1600" dirty="0"/>
              <a:t>) </a:t>
            </a:r>
          </a:p>
          <a:p>
            <a:pPr marL="0" indent="0">
              <a:buNone/>
            </a:pPr>
            <a:r>
              <a:rPr lang="sv-SE" sz="1600" dirty="0"/>
              <a:t>Anton Gustafsson (</a:t>
            </a:r>
            <a:r>
              <a:rPr lang="sv-SE" sz="1600" dirty="0">
                <a:hlinkClick r:id="rId7"/>
              </a:rPr>
              <a:t>anton.gustafsson@ri.se</a:t>
            </a:r>
            <a:r>
              <a:rPr lang="sv-SE" sz="1600" dirty="0"/>
              <a:t>) </a:t>
            </a:r>
          </a:p>
          <a:p>
            <a:pPr marL="0" indent="0">
              <a:buNone/>
            </a:pPr>
            <a:r>
              <a:rPr lang="sv-SE" sz="1600" dirty="0"/>
              <a:t>Alex Jonsson (</a:t>
            </a:r>
            <a:r>
              <a:rPr lang="sv-SE" sz="1600" dirty="0">
                <a:hlinkClick r:id="rId8"/>
              </a:rPr>
              <a:t>alex.jonsson@ri.se</a:t>
            </a:r>
            <a:r>
              <a:rPr lang="sv-SE" sz="1600" dirty="0"/>
              <a:t>) </a:t>
            </a:r>
          </a:p>
          <a:p>
            <a:pPr marL="0" indent="0">
              <a:buNone/>
            </a:pPr>
            <a:r>
              <a:rPr lang="sv-SE" sz="1600" dirty="0"/>
              <a:t>Johan Belking (</a:t>
            </a:r>
            <a:r>
              <a:rPr lang="sv-SE" sz="1600" dirty="0">
                <a:hlinkClick r:id="rId9"/>
              </a:rPr>
              <a:t>johan.belking@ri.se</a:t>
            </a:r>
            <a:r>
              <a:rPr lang="sv-SE" sz="1600" dirty="0"/>
              <a:t>) </a:t>
            </a:r>
          </a:p>
          <a:p>
            <a:pPr marL="0" indent="0">
              <a:buNone/>
            </a:pPr>
            <a:r>
              <a:rPr lang="sv-SE" sz="1600" dirty="0"/>
              <a:t>Anna Bondesson (</a:t>
            </a:r>
            <a:r>
              <a:rPr lang="sv-SE" sz="1600" dirty="0">
                <a:hlinkClick r:id="rId10"/>
              </a:rPr>
              <a:t>anna.bondesson@ri.se</a:t>
            </a:r>
            <a:r>
              <a:rPr lang="sv-SE" sz="1600" dirty="0"/>
              <a:t>) </a:t>
            </a:r>
          </a:p>
          <a:p>
            <a:pPr marL="0" indent="0">
              <a:buNone/>
            </a:pPr>
            <a:r>
              <a:rPr lang="sv-SE" sz="1600" dirty="0"/>
              <a:t>Selvi Senthamiz (</a:t>
            </a:r>
            <a:r>
              <a:rPr lang="sv-SE" sz="1600" dirty="0">
                <a:hlinkClick r:id="rId11"/>
              </a:rPr>
              <a:t>senthamiz.selvi.a@ericsson.com</a:t>
            </a:r>
            <a:r>
              <a:rPr lang="sv-SE" sz="1600" dirty="0"/>
              <a:t>) </a:t>
            </a:r>
          </a:p>
          <a:p>
            <a:pPr marL="0" indent="0">
              <a:buNone/>
            </a:pPr>
            <a:r>
              <a:rPr lang="sv-SE" sz="1600" dirty="0"/>
              <a:t>Fredrik Johansson (</a:t>
            </a:r>
            <a:r>
              <a:rPr lang="sv-SE" sz="1600" dirty="0">
                <a:hlinkClick r:id="rId12"/>
              </a:rPr>
              <a:t>fredrik.johansson.2@stockholm.se</a:t>
            </a:r>
            <a:r>
              <a:rPr lang="sv-SE" sz="1600" dirty="0"/>
              <a:t>) </a:t>
            </a:r>
          </a:p>
          <a:p>
            <a:pPr marL="0" indent="0">
              <a:buNone/>
            </a:pPr>
            <a:r>
              <a:rPr lang="sv-SE" sz="1600" dirty="0"/>
              <a:t>Maria Uggla (</a:t>
            </a:r>
            <a:r>
              <a:rPr lang="sv-SE" sz="1600" dirty="0">
                <a:hlinkClick r:id="rId13"/>
              </a:rPr>
              <a:t>maria.uggla@stockholm.se</a:t>
            </a:r>
            <a:r>
              <a:rPr lang="sv-SE" sz="1600" dirty="0"/>
              <a:t>) </a:t>
            </a:r>
          </a:p>
          <a:p>
            <a:pPr marL="0" indent="0">
              <a:buNone/>
            </a:pPr>
            <a:r>
              <a:rPr lang="sv-SE" sz="1600" dirty="0"/>
              <a:t>Christer Boberg (</a:t>
            </a:r>
            <a:r>
              <a:rPr lang="sv-SE" sz="1600" dirty="0">
                <a:hlinkClick r:id="rId14"/>
              </a:rPr>
              <a:t>christer.boberg@stockholmexergi.se</a:t>
            </a:r>
            <a:r>
              <a:rPr lang="sv-SE" sz="1600" dirty="0"/>
              <a:t>) </a:t>
            </a:r>
          </a:p>
          <a:p>
            <a:pPr marL="0" indent="0">
              <a:buNone/>
            </a:pPr>
            <a:r>
              <a:rPr lang="sv-SE" sz="1600" dirty="0"/>
              <a:t>Anders Broberg (</a:t>
            </a:r>
            <a:r>
              <a:rPr lang="sv-SE" sz="1600" dirty="0">
                <a:hlinkClick r:id="rId15"/>
              </a:rPr>
              <a:t>anders.broberg@sterikkom.se</a:t>
            </a:r>
            <a:r>
              <a:rPr lang="sv-SE" sz="1600" dirty="0"/>
              <a:t>) </a:t>
            </a:r>
          </a:p>
          <a:p>
            <a:pPr marL="0" indent="0">
              <a:buNone/>
            </a:pPr>
            <a:r>
              <a:rPr lang="sv-SE" sz="1600" dirty="0"/>
              <a:t>Lucas Uhlén (</a:t>
            </a:r>
            <a:r>
              <a:rPr lang="sv-SE" sz="1600" dirty="0">
                <a:hlinkClick r:id="rId16"/>
              </a:rPr>
              <a:t>lucas.uhlen@kista.com</a:t>
            </a:r>
            <a:r>
              <a:rPr lang="sv-SE" sz="1600" dirty="0"/>
              <a:t>) </a:t>
            </a:r>
          </a:p>
          <a:p>
            <a:pPr marL="0" indent="0">
              <a:buNone/>
            </a:pPr>
            <a:r>
              <a:rPr lang="sv-SE" sz="1600" dirty="0"/>
              <a:t>Åke Lindström (</a:t>
            </a:r>
            <a:r>
              <a:rPr lang="sv-SE" sz="1600" dirty="0">
                <a:hlinkClick r:id="rId17"/>
              </a:rPr>
              <a:t>ake@akelindstromkonsult.se</a:t>
            </a:r>
            <a:r>
              <a:rPr lang="sv-SE" sz="1600" dirty="0"/>
              <a:t>) </a:t>
            </a:r>
          </a:p>
          <a:p>
            <a:pPr marL="0" indent="0">
              <a:buNone/>
            </a:pPr>
            <a:endParaRPr lang="sv-SE" sz="1600" dirty="0"/>
          </a:p>
          <a:p>
            <a:pPr marL="0" indent="0">
              <a:buNone/>
            </a:pPr>
            <a:endParaRPr lang="sv-SE" sz="1600" dirty="0"/>
          </a:p>
          <a:p>
            <a:pPr marL="0" indent="0">
              <a:buNone/>
            </a:pPr>
            <a:endParaRPr lang="sv-SE" dirty="0"/>
          </a:p>
          <a:p>
            <a:pPr marL="0" indent="0">
              <a:buNone/>
            </a:pPr>
            <a:endParaRPr lang="sv-SE" dirty="0"/>
          </a:p>
        </p:txBody>
      </p:sp>
      <p:sp>
        <p:nvSpPr>
          <p:cNvPr id="8" name="Platshållare för innehåll 7">
            <a:extLst>
              <a:ext uri="{FF2B5EF4-FFF2-40B4-BE49-F238E27FC236}">
                <a16:creationId xmlns:a16="http://schemas.microsoft.com/office/drawing/2014/main" id="{5F994849-C771-4205-8B4B-8C5184E7AB86}"/>
              </a:ext>
            </a:extLst>
          </p:cNvPr>
          <p:cNvSpPr>
            <a:spLocks noGrp="1"/>
          </p:cNvSpPr>
          <p:nvPr>
            <p:ph sz="half" idx="2"/>
          </p:nvPr>
        </p:nvSpPr>
        <p:spPr>
          <a:xfrm>
            <a:off x="611649" y="1899093"/>
            <a:ext cx="5103628" cy="3522578"/>
          </a:xfrm>
        </p:spPr>
        <p:txBody>
          <a:bodyPr/>
          <a:lstStyle/>
          <a:p>
            <a:r>
              <a:rPr lang="sv-SE" sz="2000" dirty="0"/>
              <a:t>Allt material som presenterades idag </a:t>
            </a:r>
            <a:br>
              <a:rPr lang="sv-SE" sz="2000" dirty="0"/>
            </a:br>
            <a:r>
              <a:rPr lang="sv-SE" sz="2000" dirty="0"/>
              <a:t>+ fördjupningar hittar ni på  </a:t>
            </a:r>
            <a:r>
              <a:rPr lang="sv-SE" sz="2000" dirty="0">
                <a:hlinkClick r:id="rId18"/>
              </a:rPr>
              <a:t>https://digivis.se/tag/digital-vision-kista/</a:t>
            </a:r>
            <a:endParaRPr lang="sv-SE" sz="2000" dirty="0"/>
          </a:p>
          <a:p>
            <a:endParaRPr lang="sv-SE" dirty="0"/>
          </a:p>
        </p:txBody>
      </p:sp>
      <p:sp>
        <p:nvSpPr>
          <p:cNvPr id="10" name="textruta 9">
            <a:extLst>
              <a:ext uri="{FF2B5EF4-FFF2-40B4-BE49-F238E27FC236}">
                <a16:creationId xmlns:a16="http://schemas.microsoft.com/office/drawing/2014/main" id="{35DD6AAD-FFBA-49AC-A191-AC1F74A636B2}"/>
              </a:ext>
            </a:extLst>
          </p:cNvPr>
          <p:cNvSpPr txBox="1"/>
          <p:nvPr/>
        </p:nvSpPr>
        <p:spPr>
          <a:xfrm>
            <a:off x="6073278" y="1899093"/>
            <a:ext cx="6315738" cy="400110"/>
          </a:xfrm>
          <a:prstGeom prst="rect">
            <a:avLst/>
          </a:prstGeom>
          <a:noFill/>
        </p:spPr>
        <p:txBody>
          <a:bodyPr wrap="square">
            <a:spAutoFit/>
          </a:bodyPr>
          <a:lstStyle/>
          <a:p>
            <a:pPr marL="0" indent="0">
              <a:buNone/>
            </a:pPr>
            <a:r>
              <a:rPr lang="sv-SE" sz="2000" dirty="0"/>
              <a:t>Kontaktuppgifter</a:t>
            </a:r>
            <a:r>
              <a:rPr lang="sv-SE" sz="1800" dirty="0"/>
              <a:t> till </a:t>
            </a:r>
            <a:r>
              <a:rPr lang="sv-SE" dirty="0"/>
              <a:t>projektgruppen</a:t>
            </a:r>
            <a:endParaRPr lang="sv-SE" sz="1800" dirty="0"/>
          </a:p>
        </p:txBody>
      </p:sp>
    </p:spTree>
    <p:extLst>
      <p:ext uri="{BB962C8B-B14F-4D97-AF65-F5344CB8AC3E}">
        <p14:creationId xmlns:p14="http://schemas.microsoft.com/office/powerpoint/2010/main" val="2824566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ACFBE1-00DA-4A6A-9F6B-796D79259B9A}"/>
              </a:ext>
            </a:extLst>
          </p:cNvPr>
          <p:cNvSpPr>
            <a:spLocks noGrp="1"/>
          </p:cNvSpPr>
          <p:nvPr>
            <p:ph type="title"/>
          </p:nvPr>
        </p:nvSpPr>
        <p:spPr/>
        <p:txBody>
          <a:bodyPr/>
          <a:lstStyle/>
          <a:p>
            <a:r>
              <a:rPr lang="sv-SE" dirty="0"/>
              <a:t>Talare</a:t>
            </a:r>
          </a:p>
        </p:txBody>
      </p:sp>
      <p:sp>
        <p:nvSpPr>
          <p:cNvPr id="5" name="Ellips 4">
            <a:extLst>
              <a:ext uri="{FF2B5EF4-FFF2-40B4-BE49-F238E27FC236}">
                <a16:creationId xmlns:a16="http://schemas.microsoft.com/office/drawing/2014/main" id="{7A10EFA3-C1C4-42AA-8DAB-E042F49C35AB}"/>
              </a:ext>
            </a:extLst>
          </p:cNvPr>
          <p:cNvSpPr/>
          <p:nvPr/>
        </p:nvSpPr>
        <p:spPr>
          <a:xfrm>
            <a:off x="829559" y="2068486"/>
            <a:ext cx="1687398" cy="1687398"/>
          </a:xfrm>
          <a:prstGeom prst="ellipse">
            <a:avLst/>
          </a:prstGeom>
          <a:solidFill>
            <a:schemeClr val="accent1"/>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Google Shape;236;p1">
            <a:extLst>
              <a:ext uri="{FF2B5EF4-FFF2-40B4-BE49-F238E27FC236}">
                <a16:creationId xmlns:a16="http://schemas.microsoft.com/office/drawing/2014/main" id="{F30FF44C-426A-4B4C-A69E-C4704518798C}"/>
              </a:ext>
            </a:extLst>
          </p:cNvPr>
          <p:cNvPicPr preferRelativeResize="0"/>
          <p:nvPr/>
        </p:nvPicPr>
        <p:blipFill rotWithShape="1">
          <a:blip r:embed="rId3">
            <a:alphaModFix/>
            <a:lum bright="70000" contrast="-70000"/>
            <a:extLst>
              <a:ext uri="{BEBA8EAE-BF5A-486C-A8C5-ECC9F3942E4B}">
                <a14:imgProps xmlns:a14="http://schemas.microsoft.com/office/drawing/2010/main">
                  <a14:imgLayer r:embed="rId4">
                    <a14:imgEffect>
                      <a14:artisticPhotocopy/>
                    </a14:imgEffect>
                  </a14:imgLayer>
                </a14:imgProps>
              </a:ext>
            </a:extLst>
          </a:blip>
          <a:srcRect/>
          <a:stretch/>
        </p:blipFill>
        <p:spPr>
          <a:xfrm>
            <a:off x="991670" y="2730987"/>
            <a:ext cx="1431020" cy="304092"/>
          </a:xfrm>
          <a:prstGeom prst="rect">
            <a:avLst/>
          </a:prstGeom>
          <a:noFill/>
          <a:ln>
            <a:noFill/>
          </a:ln>
        </p:spPr>
      </p:pic>
      <p:pic>
        <p:nvPicPr>
          <p:cNvPr id="13" name="Google Shape;238;p1" descr="Kista Science City logo">
            <a:extLst>
              <a:ext uri="{FF2B5EF4-FFF2-40B4-BE49-F238E27FC236}">
                <a16:creationId xmlns:a16="http://schemas.microsoft.com/office/drawing/2014/main" id="{EEA563C8-3F02-4ED7-A967-246E13FE6562}"/>
              </a:ext>
            </a:extLst>
          </p:cNvPr>
          <p:cNvPicPr preferRelativeResize="0"/>
          <p:nvPr/>
        </p:nvPicPr>
        <p:blipFill rotWithShape="1">
          <a:blip r:embed="rId5">
            <a:alphaModFix/>
            <a:biLevel thresh="25000"/>
            <a:extLst>
              <a:ext uri="{BEBA8EAE-BF5A-486C-A8C5-ECC9F3942E4B}">
                <a14:imgProps xmlns:a14="http://schemas.microsoft.com/office/drawing/2010/main">
                  <a14:imgLayer r:embed="rId6">
                    <a14:imgEffect>
                      <a14:artisticPhotocopy/>
                    </a14:imgEffect>
                  </a14:imgLayer>
                </a14:imgProps>
              </a:ext>
            </a:extLst>
          </a:blip>
          <a:srcRect/>
          <a:stretch/>
        </p:blipFill>
        <p:spPr>
          <a:xfrm>
            <a:off x="6433447" y="4668758"/>
            <a:ext cx="1131907" cy="440570"/>
          </a:xfrm>
          <a:prstGeom prst="rect">
            <a:avLst/>
          </a:prstGeom>
          <a:noFill/>
          <a:ln>
            <a:noFill/>
          </a:ln>
        </p:spPr>
      </p:pic>
      <p:pic>
        <p:nvPicPr>
          <p:cNvPr id="15" name="Bildobjekt 14">
            <a:extLst>
              <a:ext uri="{FF2B5EF4-FFF2-40B4-BE49-F238E27FC236}">
                <a16:creationId xmlns:a16="http://schemas.microsoft.com/office/drawing/2014/main" id="{98A358E2-D5B8-4ED7-830B-B9C7664813AC}"/>
              </a:ext>
            </a:extLst>
          </p:cNvPr>
          <p:cNvPicPr>
            <a:picLocks noChangeAspect="1"/>
          </p:cNvPicPr>
          <p:nvPr/>
        </p:nvPicPr>
        <p:blipFill>
          <a:blip r:embed="rId7"/>
          <a:stretch>
            <a:fillRect/>
          </a:stretch>
        </p:blipFill>
        <p:spPr>
          <a:xfrm>
            <a:off x="1884488" y="4547044"/>
            <a:ext cx="1531037" cy="646290"/>
          </a:xfrm>
          <a:prstGeom prst="rect">
            <a:avLst/>
          </a:prstGeom>
        </p:spPr>
      </p:pic>
      <p:sp>
        <p:nvSpPr>
          <p:cNvPr id="4" name="textruta 3">
            <a:extLst>
              <a:ext uri="{FF2B5EF4-FFF2-40B4-BE49-F238E27FC236}">
                <a16:creationId xmlns:a16="http://schemas.microsoft.com/office/drawing/2014/main" id="{2E911FDE-7554-4173-BD9E-001216B13AE8}"/>
              </a:ext>
            </a:extLst>
          </p:cNvPr>
          <p:cNvSpPr txBox="1"/>
          <p:nvPr/>
        </p:nvSpPr>
        <p:spPr>
          <a:xfrm>
            <a:off x="4905018" y="2467534"/>
            <a:ext cx="4041491" cy="830997"/>
          </a:xfrm>
          <a:prstGeom prst="rect">
            <a:avLst/>
          </a:prstGeom>
          <a:noFill/>
        </p:spPr>
        <p:txBody>
          <a:bodyPr wrap="none" rtlCol="0">
            <a:spAutoFit/>
          </a:bodyPr>
          <a:lstStyle/>
          <a:p>
            <a:r>
              <a:rPr lang="sv-SE" sz="2400" b="1" dirty="0"/>
              <a:t>Uwe Stephan</a:t>
            </a:r>
            <a:br>
              <a:rPr lang="sv-SE" sz="2400" dirty="0"/>
            </a:br>
            <a:r>
              <a:rPr lang="sv-SE" sz="2400" dirty="0"/>
              <a:t>uwe.stephan@stockholm.se</a:t>
            </a:r>
          </a:p>
        </p:txBody>
      </p:sp>
      <p:sp>
        <p:nvSpPr>
          <p:cNvPr id="12" name="Ellips 11">
            <a:extLst>
              <a:ext uri="{FF2B5EF4-FFF2-40B4-BE49-F238E27FC236}">
                <a16:creationId xmlns:a16="http://schemas.microsoft.com/office/drawing/2014/main" id="{C55E8B19-C525-41CC-A50C-AC3BF26186E9}"/>
              </a:ext>
            </a:extLst>
          </p:cNvPr>
          <p:cNvSpPr/>
          <p:nvPr/>
        </p:nvSpPr>
        <p:spPr>
          <a:xfrm>
            <a:off x="829559" y="2068486"/>
            <a:ext cx="1687398" cy="16873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4" name="Google Shape;237;p1" descr="RISE_RTO">
            <a:extLst>
              <a:ext uri="{FF2B5EF4-FFF2-40B4-BE49-F238E27FC236}">
                <a16:creationId xmlns:a16="http://schemas.microsoft.com/office/drawing/2014/main" id="{A797E62C-1ACC-49DC-A2D5-017244821E72}"/>
              </a:ext>
            </a:extLst>
          </p:cNvPr>
          <p:cNvPicPr preferRelativeResize="0"/>
          <p:nvPr/>
        </p:nvPicPr>
        <p:blipFill rotWithShape="1">
          <a:blip r:embed="rId8">
            <a:alphaModFix/>
            <a:lum bright="70000" contrast="-70000"/>
            <a:extLst>
              <a:ext uri="{BEBA8EAE-BF5A-486C-A8C5-ECC9F3942E4B}">
                <a14:imgProps xmlns:a14="http://schemas.microsoft.com/office/drawing/2010/main">
                  <a14:imgLayer r:embed="rId9">
                    <a14:imgEffect>
                      <a14:artisticPhotocopy/>
                    </a14:imgEffect>
                  </a14:imgLayer>
                </a14:imgProps>
              </a:ext>
            </a:extLst>
          </a:blip>
          <a:srcRect/>
          <a:stretch/>
        </p:blipFill>
        <p:spPr>
          <a:xfrm>
            <a:off x="1054213" y="2639506"/>
            <a:ext cx="1294416" cy="556597"/>
          </a:xfrm>
          <a:prstGeom prst="rect">
            <a:avLst/>
          </a:prstGeom>
          <a:noFill/>
          <a:ln>
            <a:noFill/>
          </a:ln>
        </p:spPr>
      </p:pic>
      <p:sp>
        <p:nvSpPr>
          <p:cNvPr id="19" name="Ellips 18">
            <a:extLst>
              <a:ext uri="{FF2B5EF4-FFF2-40B4-BE49-F238E27FC236}">
                <a16:creationId xmlns:a16="http://schemas.microsoft.com/office/drawing/2014/main" id="{2A820B00-7161-4E21-B5A8-416014AC83B7}"/>
              </a:ext>
            </a:extLst>
          </p:cNvPr>
          <p:cNvSpPr/>
          <p:nvPr/>
        </p:nvSpPr>
        <p:spPr>
          <a:xfrm>
            <a:off x="829308" y="2047591"/>
            <a:ext cx="1687398" cy="16873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0" name="Bildobjekt 19">
            <a:extLst>
              <a:ext uri="{FF2B5EF4-FFF2-40B4-BE49-F238E27FC236}">
                <a16:creationId xmlns:a16="http://schemas.microsoft.com/office/drawing/2014/main" id="{F2583722-E6C6-4EFD-A653-59C123A309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6942" y="2691980"/>
            <a:ext cx="1301880" cy="474036"/>
          </a:xfrm>
          <a:prstGeom prst="rect">
            <a:avLst/>
          </a:prstGeom>
        </p:spPr>
      </p:pic>
      <p:sp>
        <p:nvSpPr>
          <p:cNvPr id="21" name="Ellips 20">
            <a:extLst>
              <a:ext uri="{FF2B5EF4-FFF2-40B4-BE49-F238E27FC236}">
                <a16:creationId xmlns:a16="http://schemas.microsoft.com/office/drawing/2014/main" id="{B079EC51-94B8-4F82-A926-BCC062654351}"/>
              </a:ext>
            </a:extLst>
          </p:cNvPr>
          <p:cNvSpPr/>
          <p:nvPr/>
        </p:nvSpPr>
        <p:spPr>
          <a:xfrm>
            <a:off x="2907286" y="2087840"/>
            <a:ext cx="1606900" cy="1606900"/>
          </a:xfrm>
          <a:prstGeom prst="ellipse">
            <a:avLst/>
          </a:prstGeom>
          <a:blipFill>
            <a:blip r:embed="rId11"/>
            <a:stretch>
              <a:fillRect l="4073" t="-10489" r="4073" b="-10489"/>
            </a:stretch>
          </a:blip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329173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llips 28">
            <a:extLst>
              <a:ext uri="{FF2B5EF4-FFF2-40B4-BE49-F238E27FC236}">
                <a16:creationId xmlns:a16="http://schemas.microsoft.com/office/drawing/2014/main" id="{4B2F4590-2136-4455-BF88-AD6AB0CA15CA}"/>
              </a:ext>
            </a:extLst>
          </p:cNvPr>
          <p:cNvSpPr/>
          <p:nvPr/>
        </p:nvSpPr>
        <p:spPr>
          <a:xfrm>
            <a:off x="8749339" y="2093823"/>
            <a:ext cx="1687398" cy="1687398"/>
          </a:xfrm>
          <a:prstGeom prst="ellipse">
            <a:avLst/>
          </a:prstGeom>
          <a:solidFill>
            <a:schemeClr val="bg1"/>
          </a:solidFill>
          <a:ln w="38100">
            <a:solidFill>
              <a:schemeClr val="accent1"/>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DDABA9CA-51D8-42E7-9DA7-F970DB25DA80}"/>
              </a:ext>
            </a:extLst>
          </p:cNvPr>
          <p:cNvSpPr>
            <a:spLocks noGrp="1"/>
          </p:cNvSpPr>
          <p:nvPr>
            <p:ph type="title"/>
          </p:nvPr>
        </p:nvSpPr>
        <p:spPr/>
        <p:txBody>
          <a:bodyPr/>
          <a:lstStyle/>
          <a:p>
            <a:r>
              <a:rPr lang="sv-SE" dirty="0"/>
              <a:t>Dagens resa</a:t>
            </a:r>
          </a:p>
        </p:txBody>
      </p:sp>
      <p:grpSp>
        <p:nvGrpSpPr>
          <p:cNvPr id="6" name="Grupp 5">
            <a:extLst>
              <a:ext uri="{FF2B5EF4-FFF2-40B4-BE49-F238E27FC236}">
                <a16:creationId xmlns:a16="http://schemas.microsoft.com/office/drawing/2014/main" id="{697FB826-8DDC-4BD8-B5EC-FB0330ED6646}"/>
              </a:ext>
            </a:extLst>
          </p:cNvPr>
          <p:cNvGrpSpPr/>
          <p:nvPr/>
        </p:nvGrpSpPr>
        <p:grpSpPr>
          <a:xfrm>
            <a:off x="4801496" y="2068485"/>
            <a:ext cx="1687398" cy="1687398"/>
            <a:chOff x="4801496" y="2068485"/>
            <a:chExt cx="1687398" cy="1687398"/>
          </a:xfrm>
          <a:scene3d>
            <a:camera prst="perspectiveFront"/>
            <a:lightRig rig="threePt" dir="t"/>
          </a:scene3d>
        </p:grpSpPr>
        <p:sp>
          <p:nvSpPr>
            <p:cNvPr id="43" name="Ellips 42">
              <a:extLst>
                <a:ext uri="{FF2B5EF4-FFF2-40B4-BE49-F238E27FC236}">
                  <a16:creationId xmlns:a16="http://schemas.microsoft.com/office/drawing/2014/main" id="{A24DEE06-C7FD-4001-9A45-E32440FF5FD7}"/>
                </a:ext>
              </a:extLst>
            </p:cNvPr>
            <p:cNvSpPr/>
            <p:nvPr/>
          </p:nvSpPr>
          <p:spPr>
            <a:xfrm>
              <a:off x="4801496" y="2068485"/>
              <a:ext cx="1687398" cy="1687398"/>
            </a:xfrm>
            <a:prstGeom prst="ellipse">
              <a:avLst/>
            </a:prstGeom>
            <a:solidFill>
              <a:srgbClr val="452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0" name="textruta 89">
              <a:extLst>
                <a:ext uri="{FF2B5EF4-FFF2-40B4-BE49-F238E27FC236}">
                  <a16:creationId xmlns:a16="http://schemas.microsoft.com/office/drawing/2014/main" id="{EA14C4ED-FE84-4647-9689-9053C758BFF1}"/>
                </a:ext>
              </a:extLst>
            </p:cNvPr>
            <p:cNvSpPr txBox="1"/>
            <p:nvPr/>
          </p:nvSpPr>
          <p:spPr>
            <a:xfrm>
              <a:off x="5071209" y="2552802"/>
              <a:ext cx="1108823" cy="642090"/>
            </a:xfrm>
            <a:prstGeom prst="rect">
              <a:avLst/>
            </a:prstGeom>
            <a:noFill/>
          </p:spPr>
          <p:txBody>
            <a:bodyPr wrap="square" tIns="72000" rtlCol="0">
              <a:spAutoFit/>
            </a:bodyPr>
            <a:lstStyle/>
            <a:p>
              <a:pPr algn="ctr"/>
              <a:r>
                <a:rPr lang="sv-SE" sz="2400" b="1" dirty="0">
                  <a:solidFill>
                    <a:schemeClr val="bg1"/>
                  </a:solidFill>
                </a:rPr>
                <a:t>37</a:t>
              </a:r>
            </a:p>
            <a:p>
              <a:pPr algn="ctr"/>
              <a:r>
                <a:rPr lang="sv-SE" sz="1000" b="1" dirty="0">
                  <a:solidFill>
                    <a:schemeClr val="bg1"/>
                  </a:solidFill>
                </a:rPr>
                <a:t>användarfall</a:t>
              </a:r>
              <a:endParaRPr lang="sv-SE" sz="1200" b="1" dirty="0">
                <a:solidFill>
                  <a:schemeClr val="bg1"/>
                </a:solidFill>
              </a:endParaRPr>
            </a:p>
          </p:txBody>
        </p:sp>
      </p:grpSp>
      <p:grpSp>
        <p:nvGrpSpPr>
          <p:cNvPr id="8" name="Grupp 7">
            <a:extLst>
              <a:ext uri="{FF2B5EF4-FFF2-40B4-BE49-F238E27FC236}">
                <a16:creationId xmlns:a16="http://schemas.microsoft.com/office/drawing/2014/main" id="{D5779E82-9385-4C2A-BE02-720A932C4A51}"/>
              </a:ext>
            </a:extLst>
          </p:cNvPr>
          <p:cNvGrpSpPr/>
          <p:nvPr/>
        </p:nvGrpSpPr>
        <p:grpSpPr>
          <a:xfrm>
            <a:off x="6798895" y="2068485"/>
            <a:ext cx="1687398" cy="1687398"/>
            <a:chOff x="6798895" y="2068485"/>
            <a:chExt cx="1687398" cy="1687398"/>
          </a:xfrm>
          <a:scene3d>
            <a:camera prst="perspectiveFront"/>
            <a:lightRig rig="threePt" dir="t"/>
          </a:scene3d>
        </p:grpSpPr>
        <p:sp>
          <p:nvSpPr>
            <p:cNvPr id="48" name="Ellips 47">
              <a:extLst>
                <a:ext uri="{FF2B5EF4-FFF2-40B4-BE49-F238E27FC236}">
                  <a16:creationId xmlns:a16="http://schemas.microsoft.com/office/drawing/2014/main" id="{1856E27B-78AF-4E44-87E9-94CA0A93A307}"/>
                </a:ext>
              </a:extLst>
            </p:cNvPr>
            <p:cNvSpPr/>
            <p:nvPr/>
          </p:nvSpPr>
          <p:spPr>
            <a:xfrm>
              <a:off x="6798895" y="2068485"/>
              <a:ext cx="1687398" cy="1687398"/>
            </a:xfrm>
            <a:prstGeom prst="ellipse">
              <a:avLst/>
            </a:prstGeom>
            <a:solidFill>
              <a:srgbClr val="452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2" name="textruta 91">
              <a:extLst>
                <a:ext uri="{FF2B5EF4-FFF2-40B4-BE49-F238E27FC236}">
                  <a16:creationId xmlns:a16="http://schemas.microsoft.com/office/drawing/2014/main" id="{6B453746-99E7-431C-8726-A0A4F98F38DB}"/>
                </a:ext>
              </a:extLst>
            </p:cNvPr>
            <p:cNvSpPr txBox="1"/>
            <p:nvPr/>
          </p:nvSpPr>
          <p:spPr>
            <a:xfrm>
              <a:off x="7020781" y="2552802"/>
              <a:ext cx="1243626" cy="646331"/>
            </a:xfrm>
            <a:prstGeom prst="rect">
              <a:avLst/>
            </a:prstGeom>
            <a:noFill/>
          </p:spPr>
          <p:txBody>
            <a:bodyPr wrap="square" rtlCol="0">
              <a:spAutoFit/>
            </a:bodyPr>
            <a:lstStyle/>
            <a:p>
              <a:pPr algn="ctr"/>
              <a:r>
                <a:rPr lang="sv-SE" sz="2400" b="1" dirty="0">
                  <a:solidFill>
                    <a:schemeClr val="bg1"/>
                  </a:solidFill>
                </a:rPr>
                <a:t>8</a:t>
              </a:r>
            </a:p>
            <a:p>
              <a:pPr algn="ctr"/>
              <a:r>
                <a:rPr lang="sv-SE" sz="1050" b="1" dirty="0" err="1">
                  <a:solidFill>
                    <a:schemeClr val="bg1"/>
                  </a:solidFill>
                </a:rPr>
                <a:t>mockups</a:t>
              </a:r>
              <a:endParaRPr lang="sv-SE" sz="1050" b="1" dirty="0">
                <a:solidFill>
                  <a:schemeClr val="bg1"/>
                </a:solidFill>
              </a:endParaRPr>
            </a:p>
          </p:txBody>
        </p:sp>
      </p:grpSp>
      <p:grpSp>
        <p:nvGrpSpPr>
          <p:cNvPr id="14" name="Grupp 13">
            <a:extLst>
              <a:ext uri="{FF2B5EF4-FFF2-40B4-BE49-F238E27FC236}">
                <a16:creationId xmlns:a16="http://schemas.microsoft.com/office/drawing/2014/main" id="{F1022217-7A44-4F3B-8E1A-745357B5F227}"/>
              </a:ext>
            </a:extLst>
          </p:cNvPr>
          <p:cNvGrpSpPr/>
          <p:nvPr/>
        </p:nvGrpSpPr>
        <p:grpSpPr>
          <a:xfrm>
            <a:off x="6858612" y="4166390"/>
            <a:ext cx="1687399" cy="1687398"/>
            <a:chOff x="6858612" y="4166390"/>
            <a:chExt cx="1687399" cy="1687398"/>
          </a:xfrm>
          <a:scene3d>
            <a:camera prst="perspectiveFront"/>
            <a:lightRig rig="threePt" dir="t"/>
          </a:scene3d>
        </p:grpSpPr>
        <p:sp>
          <p:nvSpPr>
            <p:cNvPr id="10" name="Ellips 9">
              <a:extLst>
                <a:ext uri="{FF2B5EF4-FFF2-40B4-BE49-F238E27FC236}">
                  <a16:creationId xmlns:a16="http://schemas.microsoft.com/office/drawing/2014/main" id="{CA069B5A-AAE3-41C5-A0AC-99A4E8719674}"/>
                </a:ext>
              </a:extLst>
            </p:cNvPr>
            <p:cNvSpPr/>
            <p:nvPr/>
          </p:nvSpPr>
          <p:spPr>
            <a:xfrm>
              <a:off x="6858612" y="4166390"/>
              <a:ext cx="1687398" cy="1687398"/>
            </a:xfrm>
            <a:prstGeom prst="ellipse">
              <a:avLst/>
            </a:prstGeom>
            <a:solidFill>
              <a:srgbClr val="452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3" name="textruta 92">
              <a:extLst>
                <a:ext uri="{FF2B5EF4-FFF2-40B4-BE49-F238E27FC236}">
                  <a16:creationId xmlns:a16="http://schemas.microsoft.com/office/drawing/2014/main" id="{114DFDE3-8377-4935-99D2-3C85BBB2D6CD}"/>
                </a:ext>
              </a:extLst>
            </p:cNvPr>
            <p:cNvSpPr txBox="1"/>
            <p:nvPr/>
          </p:nvSpPr>
          <p:spPr>
            <a:xfrm>
              <a:off x="6858612" y="4625368"/>
              <a:ext cx="1687399" cy="769441"/>
            </a:xfrm>
            <a:prstGeom prst="rect">
              <a:avLst/>
            </a:prstGeom>
            <a:noFill/>
          </p:spPr>
          <p:txBody>
            <a:bodyPr wrap="square" rtlCol="0">
              <a:spAutoFit/>
            </a:bodyPr>
            <a:lstStyle/>
            <a:p>
              <a:pPr algn="ctr"/>
              <a:r>
                <a:rPr lang="sv-SE" sz="2400" b="1" dirty="0">
                  <a:solidFill>
                    <a:schemeClr val="bg1"/>
                  </a:solidFill>
                </a:rPr>
                <a:t>Färdplan</a:t>
              </a:r>
            </a:p>
            <a:p>
              <a:pPr algn="ctr"/>
              <a:r>
                <a:rPr lang="sv-SE" sz="1000" b="1" dirty="0">
                  <a:solidFill>
                    <a:schemeClr val="bg1"/>
                  </a:solidFill>
                </a:rPr>
                <a:t>för kommunala digitala tvillingar</a:t>
              </a:r>
            </a:p>
          </p:txBody>
        </p:sp>
      </p:grpSp>
      <p:grpSp>
        <p:nvGrpSpPr>
          <p:cNvPr id="4" name="Grupp 3">
            <a:extLst>
              <a:ext uri="{FF2B5EF4-FFF2-40B4-BE49-F238E27FC236}">
                <a16:creationId xmlns:a16="http://schemas.microsoft.com/office/drawing/2014/main" id="{BB80061E-BEF6-4BE9-8690-C69D739D60D6}"/>
              </a:ext>
            </a:extLst>
          </p:cNvPr>
          <p:cNvGrpSpPr/>
          <p:nvPr/>
        </p:nvGrpSpPr>
        <p:grpSpPr>
          <a:xfrm>
            <a:off x="829559" y="2068486"/>
            <a:ext cx="1694776" cy="1687398"/>
            <a:chOff x="829559" y="2068486"/>
            <a:chExt cx="1694776" cy="1687398"/>
          </a:xfrm>
          <a:scene3d>
            <a:camera prst="perspectiveFront"/>
            <a:lightRig rig="threePt" dir="t"/>
          </a:scene3d>
        </p:grpSpPr>
        <p:sp>
          <p:nvSpPr>
            <p:cNvPr id="3" name="Ellips 2">
              <a:extLst>
                <a:ext uri="{FF2B5EF4-FFF2-40B4-BE49-F238E27FC236}">
                  <a16:creationId xmlns:a16="http://schemas.microsoft.com/office/drawing/2014/main" id="{4FA184B1-CE5E-41AC-A518-1655F0526ADD}"/>
                </a:ext>
              </a:extLst>
            </p:cNvPr>
            <p:cNvSpPr/>
            <p:nvPr/>
          </p:nvSpPr>
          <p:spPr>
            <a:xfrm>
              <a:off x="829559" y="2068486"/>
              <a:ext cx="1687398" cy="1687398"/>
            </a:xfrm>
            <a:prstGeom prst="ellipse">
              <a:avLst/>
            </a:prstGeom>
            <a:solidFill>
              <a:srgbClr val="452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textruta 41">
              <a:extLst>
                <a:ext uri="{FF2B5EF4-FFF2-40B4-BE49-F238E27FC236}">
                  <a16:creationId xmlns:a16="http://schemas.microsoft.com/office/drawing/2014/main" id="{4703C081-1671-403E-8933-677EF0769C86}"/>
                </a:ext>
              </a:extLst>
            </p:cNvPr>
            <p:cNvSpPr txBox="1"/>
            <p:nvPr/>
          </p:nvSpPr>
          <p:spPr>
            <a:xfrm>
              <a:off x="836936" y="2552802"/>
              <a:ext cx="1687399" cy="769441"/>
            </a:xfrm>
            <a:prstGeom prst="rect">
              <a:avLst/>
            </a:prstGeom>
            <a:noFill/>
          </p:spPr>
          <p:txBody>
            <a:bodyPr wrap="square" rtlCol="0">
              <a:spAutoFit/>
            </a:bodyPr>
            <a:lstStyle/>
            <a:p>
              <a:pPr algn="ctr"/>
              <a:r>
                <a:rPr lang="sv-SE" sz="2400" b="1" dirty="0">
                  <a:solidFill>
                    <a:schemeClr val="bg1"/>
                  </a:solidFill>
                </a:rPr>
                <a:t>Varför</a:t>
              </a:r>
            </a:p>
            <a:p>
              <a:pPr algn="ctr"/>
              <a:r>
                <a:rPr lang="sv-SE" sz="1000" b="1" dirty="0">
                  <a:solidFill>
                    <a:schemeClr val="bg1"/>
                  </a:solidFill>
                </a:rPr>
                <a:t>kommunala digitala tvillingar</a:t>
              </a:r>
            </a:p>
          </p:txBody>
        </p:sp>
      </p:grpSp>
      <p:grpSp>
        <p:nvGrpSpPr>
          <p:cNvPr id="5" name="Grupp 4">
            <a:extLst>
              <a:ext uri="{FF2B5EF4-FFF2-40B4-BE49-F238E27FC236}">
                <a16:creationId xmlns:a16="http://schemas.microsoft.com/office/drawing/2014/main" id="{172651E3-EC69-4FBF-AAD2-DAD655B27D4A}"/>
              </a:ext>
            </a:extLst>
          </p:cNvPr>
          <p:cNvGrpSpPr/>
          <p:nvPr/>
        </p:nvGrpSpPr>
        <p:grpSpPr>
          <a:xfrm>
            <a:off x="2598962" y="2068485"/>
            <a:ext cx="2102529" cy="1687398"/>
            <a:chOff x="2598962" y="2068485"/>
            <a:chExt cx="2102529" cy="1687398"/>
          </a:xfrm>
          <a:scene3d>
            <a:camera prst="perspectiveFront"/>
            <a:lightRig rig="threePt" dir="t"/>
          </a:scene3d>
        </p:grpSpPr>
        <p:sp>
          <p:nvSpPr>
            <p:cNvPr id="45" name="Ellips 44">
              <a:extLst>
                <a:ext uri="{FF2B5EF4-FFF2-40B4-BE49-F238E27FC236}">
                  <a16:creationId xmlns:a16="http://schemas.microsoft.com/office/drawing/2014/main" id="{7B810355-197C-4575-8A4C-87E52D41A396}"/>
                </a:ext>
              </a:extLst>
            </p:cNvPr>
            <p:cNvSpPr/>
            <p:nvPr/>
          </p:nvSpPr>
          <p:spPr>
            <a:xfrm>
              <a:off x="2804097" y="2068485"/>
              <a:ext cx="1687398" cy="1687398"/>
            </a:xfrm>
            <a:prstGeom prst="ellipse">
              <a:avLst/>
            </a:prstGeom>
            <a:solidFill>
              <a:srgbClr val="452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7" name="textruta 46">
              <a:extLst>
                <a:ext uri="{FF2B5EF4-FFF2-40B4-BE49-F238E27FC236}">
                  <a16:creationId xmlns:a16="http://schemas.microsoft.com/office/drawing/2014/main" id="{4EBF7862-2A76-45FB-A99D-2A97D7A8D891}"/>
                </a:ext>
              </a:extLst>
            </p:cNvPr>
            <p:cNvSpPr txBox="1"/>
            <p:nvPr/>
          </p:nvSpPr>
          <p:spPr>
            <a:xfrm>
              <a:off x="2598962" y="2552802"/>
              <a:ext cx="2102529" cy="923330"/>
            </a:xfrm>
            <a:prstGeom prst="rect">
              <a:avLst/>
            </a:prstGeom>
            <a:noFill/>
          </p:spPr>
          <p:txBody>
            <a:bodyPr wrap="square">
              <a:spAutoFit/>
            </a:bodyPr>
            <a:lstStyle/>
            <a:p>
              <a:pPr algn="ctr"/>
              <a:r>
                <a:rPr lang="sv-SE" sz="2400" b="1" dirty="0">
                  <a:solidFill>
                    <a:schemeClr val="bg1"/>
                  </a:solidFill>
                </a:rPr>
                <a:t>Metod</a:t>
              </a:r>
              <a:endParaRPr lang="sv-SE" sz="1400" b="1" dirty="0">
                <a:solidFill>
                  <a:schemeClr val="bg1"/>
                </a:solidFill>
              </a:endParaRPr>
            </a:p>
            <a:p>
              <a:pPr algn="ctr"/>
              <a:r>
                <a:rPr lang="sv-SE" sz="1000" b="1" dirty="0">
                  <a:solidFill>
                    <a:schemeClr val="bg1"/>
                  </a:solidFill>
                </a:rPr>
                <a:t>för framtagning av </a:t>
              </a:r>
            </a:p>
            <a:p>
              <a:pPr algn="ctr"/>
              <a:r>
                <a:rPr lang="sv-SE" sz="1000" b="1" dirty="0">
                  <a:solidFill>
                    <a:schemeClr val="bg1"/>
                  </a:solidFill>
                </a:rPr>
                <a:t>kommunala </a:t>
              </a:r>
            </a:p>
            <a:p>
              <a:pPr algn="ctr"/>
              <a:r>
                <a:rPr lang="sv-SE" sz="1000" b="1" dirty="0">
                  <a:solidFill>
                    <a:schemeClr val="bg1"/>
                  </a:solidFill>
                </a:rPr>
                <a:t>digitala tvillingar</a:t>
              </a:r>
            </a:p>
          </p:txBody>
        </p:sp>
      </p:grpSp>
      <p:grpSp>
        <p:nvGrpSpPr>
          <p:cNvPr id="11" name="Grupp 10">
            <a:extLst>
              <a:ext uri="{FF2B5EF4-FFF2-40B4-BE49-F238E27FC236}">
                <a16:creationId xmlns:a16="http://schemas.microsoft.com/office/drawing/2014/main" id="{066AB515-59DB-4203-A694-9FDAD70FE561}"/>
              </a:ext>
            </a:extLst>
          </p:cNvPr>
          <p:cNvGrpSpPr/>
          <p:nvPr/>
        </p:nvGrpSpPr>
        <p:grpSpPr>
          <a:xfrm>
            <a:off x="629370" y="4166390"/>
            <a:ext cx="2102529" cy="1687398"/>
            <a:chOff x="629370" y="4166390"/>
            <a:chExt cx="2102529" cy="1687398"/>
          </a:xfrm>
          <a:scene3d>
            <a:camera prst="perspectiveFront"/>
            <a:lightRig rig="threePt" dir="t"/>
          </a:scene3d>
        </p:grpSpPr>
        <p:sp>
          <p:nvSpPr>
            <p:cNvPr id="7" name="Ellips 6">
              <a:extLst>
                <a:ext uri="{FF2B5EF4-FFF2-40B4-BE49-F238E27FC236}">
                  <a16:creationId xmlns:a16="http://schemas.microsoft.com/office/drawing/2014/main" id="{C5AC6289-5194-4877-AF2B-BA51D6982402}"/>
                </a:ext>
              </a:extLst>
            </p:cNvPr>
            <p:cNvSpPr/>
            <p:nvPr/>
          </p:nvSpPr>
          <p:spPr>
            <a:xfrm>
              <a:off x="829559" y="4166390"/>
              <a:ext cx="1687398" cy="1687398"/>
            </a:xfrm>
            <a:prstGeom prst="ellipse">
              <a:avLst/>
            </a:prstGeom>
            <a:solidFill>
              <a:srgbClr val="452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9" name="textruta 48">
              <a:extLst>
                <a:ext uri="{FF2B5EF4-FFF2-40B4-BE49-F238E27FC236}">
                  <a16:creationId xmlns:a16="http://schemas.microsoft.com/office/drawing/2014/main" id="{8249329C-8139-40FF-B63B-9ABD5E47A2DA}"/>
                </a:ext>
              </a:extLst>
            </p:cNvPr>
            <p:cNvSpPr txBox="1"/>
            <p:nvPr/>
          </p:nvSpPr>
          <p:spPr>
            <a:xfrm>
              <a:off x="629370" y="4702310"/>
              <a:ext cx="2102529" cy="615553"/>
            </a:xfrm>
            <a:prstGeom prst="rect">
              <a:avLst/>
            </a:prstGeom>
            <a:noFill/>
          </p:spPr>
          <p:txBody>
            <a:bodyPr wrap="square">
              <a:spAutoFit/>
            </a:bodyPr>
            <a:lstStyle/>
            <a:p>
              <a:pPr algn="ctr"/>
              <a:r>
                <a:rPr lang="sv-SE" sz="2400" b="1" dirty="0">
                  <a:solidFill>
                    <a:schemeClr val="bg1"/>
                  </a:solidFill>
                </a:rPr>
                <a:t>Prototyp</a:t>
              </a:r>
              <a:endParaRPr lang="sv-SE" sz="1400" b="1" dirty="0">
                <a:solidFill>
                  <a:schemeClr val="bg1"/>
                </a:solidFill>
              </a:endParaRPr>
            </a:p>
            <a:p>
              <a:pPr algn="ctr"/>
              <a:r>
                <a:rPr lang="sv-SE" sz="1000" b="1" dirty="0">
                  <a:solidFill>
                    <a:schemeClr val="bg1"/>
                  </a:solidFill>
                </a:rPr>
                <a:t>i praktiken</a:t>
              </a:r>
            </a:p>
          </p:txBody>
        </p:sp>
      </p:grpSp>
      <p:sp>
        <p:nvSpPr>
          <p:cNvPr id="51" name="Ellips 50">
            <a:extLst>
              <a:ext uri="{FF2B5EF4-FFF2-40B4-BE49-F238E27FC236}">
                <a16:creationId xmlns:a16="http://schemas.microsoft.com/office/drawing/2014/main" id="{2EB5ACD0-3C4A-42E9-8513-5665CEEC8CCB}"/>
              </a:ext>
            </a:extLst>
          </p:cNvPr>
          <p:cNvSpPr/>
          <p:nvPr/>
        </p:nvSpPr>
        <p:spPr>
          <a:xfrm>
            <a:off x="9078962" y="5544845"/>
            <a:ext cx="308941" cy="3089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500" dirty="0"/>
              <a:t>Punkt</a:t>
            </a:r>
          </a:p>
        </p:txBody>
      </p:sp>
      <p:grpSp>
        <p:nvGrpSpPr>
          <p:cNvPr id="13" name="Grupp 12">
            <a:extLst>
              <a:ext uri="{FF2B5EF4-FFF2-40B4-BE49-F238E27FC236}">
                <a16:creationId xmlns:a16="http://schemas.microsoft.com/office/drawing/2014/main" id="{7F9E31ED-CDDA-4A5D-9222-24FC218AAC39}"/>
              </a:ext>
            </a:extLst>
          </p:cNvPr>
          <p:cNvGrpSpPr/>
          <p:nvPr/>
        </p:nvGrpSpPr>
        <p:grpSpPr>
          <a:xfrm>
            <a:off x="4775027" y="4166390"/>
            <a:ext cx="1687398" cy="1687398"/>
            <a:chOff x="4775027" y="4166390"/>
            <a:chExt cx="1687398" cy="1687398"/>
          </a:xfrm>
          <a:scene3d>
            <a:camera prst="perspectiveFront"/>
            <a:lightRig rig="threePt" dir="t"/>
          </a:scene3d>
        </p:grpSpPr>
        <p:sp>
          <p:nvSpPr>
            <p:cNvPr id="9" name="Ellips 8">
              <a:extLst>
                <a:ext uri="{FF2B5EF4-FFF2-40B4-BE49-F238E27FC236}">
                  <a16:creationId xmlns:a16="http://schemas.microsoft.com/office/drawing/2014/main" id="{EA223AD1-0F79-4F0D-8867-A3E1E21C6527}"/>
                </a:ext>
              </a:extLst>
            </p:cNvPr>
            <p:cNvSpPr/>
            <p:nvPr/>
          </p:nvSpPr>
          <p:spPr>
            <a:xfrm>
              <a:off x="4775027" y="4166390"/>
              <a:ext cx="1687398" cy="16873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textruta 51">
              <a:extLst>
                <a:ext uri="{FF2B5EF4-FFF2-40B4-BE49-F238E27FC236}">
                  <a16:creationId xmlns:a16="http://schemas.microsoft.com/office/drawing/2014/main" id="{376B23DB-1290-4EA6-9A0E-14490BA1D13C}"/>
                </a:ext>
              </a:extLst>
            </p:cNvPr>
            <p:cNvSpPr txBox="1"/>
            <p:nvPr/>
          </p:nvSpPr>
          <p:spPr>
            <a:xfrm>
              <a:off x="4981630" y="4625368"/>
              <a:ext cx="1327129" cy="769441"/>
            </a:xfrm>
            <a:prstGeom prst="rect">
              <a:avLst/>
            </a:prstGeom>
            <a:noFill/>
          </p:spPr>
          <p:txBody>
            <a:bodyPr wrap="square">
              <a:spAutoFit/>
            </a:bodyPr>
            <a:lstStyle/>
            <a:p>
              <a:pPr algn="ctr"/>
              <a:r>
                <a:rPr lang="sv-SE" sz="2400" b="1" dirty="0">
                  <a:solidFill>
                    <a:schemeClr val="bg1"/>
                  </a:solidFill>
                </a:rPr>
                <a:t>Vision</a:t>
              </a:r>
              <a:endParaRPr lang="sv-SE" sz="1400" b="1" dirty="0">
                <a:solidFill>
                  <a:schemeClr val="bg1"/>
                </a:solidFill>
              </a:endParaRPr>
            </a:p>
            <a:p>
              <a:pPr algn="ctr"/>
              <a:r>
                <a:rPr lang="sv-SE" sz="1000" b="1" dirty="0">
                  <a:solidFill>
                    <a:schemeClr val="bg1"/>
                  </a:solidFill>
                </a:rPr>
                <a:t>av en kommunal digital tvilling </a:t>
              </a:r>
            </a:p>
          </p:txBody>
        </p:sp>
      </p:grpSp>
      <p:grpSp>
        <p:nvGrpSpPr>
          <p:cNvPr id="12" name="Grupp 11">
            <a:extLst>
              <a:ext uri="{FF2B5EF4-FFF2-40B4-BE49-F238E27FC236}">
                <a16:creationId xmlns:a16="http://schemas.microsoft.com/office/drawing/2014/main" id="{ED0C4EDF-12D3-4170-936C-C7085B8E249E}"/>
              </a:ext>
            </a:extLst>
          </p:cNvPr>
          <p:cNvGrpSpPr/>
          <p:nvPr/>
        </p:nvGrpSpPr>
        <p:grpSpPr>
          <a:xfrm>
            <a:off x="2804097" y="4166388"/>
            <a:ext cx="1687398" cy="1687398"/>
            <a:chOff x="2804097" y="4166388"/>
            <a:chExt cx="1687398" cy="1687398"/>
          </a:xfrm>
          <a:scene3d>
            <a:camera prst="perspectiveFront"/>
            <a:lightRig rig="threePt" dir="t"/>
          </a:scene3d>
        </p:grpSpPr>
        <p:sp>
          <p:nvSpPr>
            <p:cNvPr id="50" name="Ellips 49">
              <a:extLst>
                <a:ext uri="{FF2B5EF4-FFF2-40B4-BE49-F238E27FC236}">
                  <a16:creationId xmlns:a16="http://schemas.microsoft.com/office/drawing/2014/main" id="{A039056C-86C1-4720-8150-2FCCFC870907}"/>
                </a:ext>
              </a:extLst>
            </p:cNvPr>
            <p:cNvSpPr/>
            <p:nvPr/>
          </p:nvSpPr>
          <p:spPr>
            <a:xfrm>
              <a:off x="2804097" y="4166388"/>
              <a:ext cx="1687398" cy="1687398"/>
            </a:xfrm>
            <a:prstGeom prst="ellipse">
              <a:avLst/>
            </a:prstGeom>
            <a:solidFill>
              <a:srgbClr val="452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textruta 52">
              <a:extLst>
                <a:ext uri="{FF2B5EF4-FFF2-40B4-BE49-F238E27FC236}">
                  <a16:creationId xmlns:a16="http://schemas.microsoft.com/office/drawing/2014/main" id="{A9CCD886-2F1C-4472-A30A-347D79B586BE}"/>
                </a:ext>
              </a:extLst>
            </p:cNvPr>
            <p:cNvSpPr txBox="1"/>
            <p:nvPr/>
          </p:nvSpPr>
          <p:spPr>
            <a:xfrm>
              <a:off x="2861093" y="4702310"/>
              <a:ext cx="1573405" cy="769441"/>
            </a:xfrm>
            <a:prstGeom prst="rect">
              <a:avLst/>
            </a:prstGeom>
            <a:noFill/>
          </p:spPr>
          <p:txBody>
            <a:bodyPr wrap="square">
              <a:spAutoFit/>
            </a:bodyPr>
            <a:lstStyle/>
            <a:p>
              <a:pPr algn="ctr"/>
              <a:r>
                <a:rPr lang="sv-SE" sz="2400" b="1" dirty="0" err="1">
                  <a:solidFill>
                    <a:schemeClr val="bg1"/>
                  </a:solidFill>
                </a:rPr>
                <a:t>IoT</a:t>
              </a:r>
              <a:endParaRPr lang="sv-SE" sz="1400" b="1" dirty="0">
                <a:solidFill>
                  <a:schemeClr val="bg1"/>
                </a:solidFill>
              </a:endParaRPr>
            </a:p>
            <a:p>
              <a:pPr algn="ctr"/>
              <a:r>
                <a:rPr lang="sv-SE" sz="1000" b="1" dirty="0">
                  <a:solidFill>
                    <a:schemeClr val="bg1"/>
                  </a:solidFill>
                </a:rPr>
                <a:t>i ett praktiskt användarfall</a:t>
              </a:r>
            </a:p>
          </p:txBody>
        </p:sp>
      </p:grpSp>
      <p:sp>
        <p:nvSpPr>
          <p:cNvPr id="30" name="textruta 29">
            <a:extLst>
              <a:ext uri="{FF2B5EF4-FFF2-40B4-BE49-F238E27FC236}">
                <a16:creationId xmlns:a16="http://schemas.microsoft.com/office/drawing/2014/main" id="{B741BF9C-9C43-41F5-9BC3-9237D0685F0F}"/>
              </a:ext>
            </a:extLst>
          </p:cNvPr>
          <p:cNvSpPr txBox="1"/>
          <p:nvPr/>
        </p:nvSpPr>
        <p:spPr>
          <a:xfrm>
            <a:off x="8971225" y="2681351"/>
            <a:ext cx="1243626" cy="461665"/>
          </a:xfrm>
          <a:prstGeom prst="rect">
            <a:avLst/>
          </a:prstGeom>
          <a:noFill/>
          <a:ln w="76200">
            <a:noFill/>
          </a:ln>
          <a:scene3d>
            <a:camera prst="perspectiveFront"/>
            <a:lightRig rig="threePt" dir="t"/>
          </a:scene3d>
        </p:spPr>
        <p:txBody>
          <a:bodyPr wrap="square" rtlCol="0">
            <a:spAutoFit/>
          </a:bodyPr>
          <a:lstStyle/>
          <a:p>
            <a:pPr algn="ctr"/>
            <a:r>
              <a:rPr lang="sv-SE" sz="2400" b="1" dirty="0">
                <a:solidFill>
                  <a:schemeClr val="accent1"/>
                </a:solidFill>
              </a:rPr>
              <a:t>Paus</a:t>
            </a:r>
          </a:p>
        </p:txBody>
      </p:sp>
    </p:spTree>
    <p:extLst>
      <p:ext uri="{BB962C8B-B14F-4D97-AF65-F5344CB8AC3E}">
        <p14:creationId xmlns:p14="http://schemas.microsoft.com/office/powerpoint/2010/main" val="467512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F9A044-DC82-42B8-9A8B-72BA444C7AB1}"/>
              </a:ext>
            </a:extLst>
          </p:cNvPr>
          <p:cNvSpPr>
            <a:spLocks noGrp="1"/>
          </p:cNvSpPr>
          <p:nvPr>
            <p:ph type="title"/>
          </p:nvPr>
        </p:nvSpPr>
        <p:spPr/>
        <p:txBody>
          <a:bodyPr/>
          <a:lstStyle/>
          <a:p>
            <a:r>
              <a:rPr lang="sv-SE" dirty="0"/>
              <a:t>Vision för förverkligandet av en kommunal digital tvilling </a:t>
            </a:r>
          </a:p>
        </p:txBody>
      </p:sp>
      <p:sp>
        <p:nvSpPr>
          <p:cNvPr id="3" name="Platshållare för innehåll 2">
            <a:extLst>
              <a:ext uri="{FF2B5EF4-FFF2-40B4-BE49-F238E27FC236}">
                <a16:creationId xmlns:a16="http://schemas.microsoft.com/office/drawing/2014/main" id="{D430B346-A14E-4C12-9114-1898968F57B2}"/>
              </a:ext>
            </a:extLst>
          </p:cNvPr>
          <p:cNvSpPr>
            <a:spLocks noGrp="1"/>
          </p:cNvSpPr>
          <p:nvPr>
            <p:ph sz="half" idx="1"/>
          </p:nvPr>
        </p:nvSpPr>
        <p:spPr>
          <a:xfrm>
            <a:off x="611648" y="2103120"/>
            <a:ext cx="2789920" cy="3222858"/>
          </a:xfrm>
        </p:spPr>
        <p:txBody>
          <a:bodyPr/>
          <a:lstStyle/>
          <a:p>
            <a:pPr marL="0" indent="0">
              <a:buNone/>
            </a:pPr>
            <a:r>
              <a:rPr lang="sv-SE" dirty="0">
                <a:solidFill>
                  <a:schemeClr val="accent1"/>
                </a:solidFill>
              </a:rPr>
              <a:t>Visioner</a:t>
            </a:r>
            <a:r>
              <a:rPr lang="sv-SE" dirty="0"/>
              <a:t> för digitala tvillingar </a:t>
            </a:r>
            <a:r>
              <a:rPr lang="sv-SE" dirty="0">
                <a:solidFill>
                  <a:schemeClr val="accent1"/>
                </a:solidFill>
              </a:rPr>
              <a:t>finns</a:t>
            </a:r>
            <a:r>
              <a:rPr lang="sv-SE" dirty="0"/>
              <a:t> </a:t>
            </a:r>
          </a:p>
        </p:txBody>
      </p:sp>
      <p:sp>
        <p:nvSpPr>
          <p:cNvPr id="4" name="Platshållare för innehåll 3">
            <a:extLst>
              <a:ext uri="{FF2B5EF4-FFF2-40B4-BE49-F238E27FC236}">
                <a16:creationId xmlns:a16="http://schemas.microsoft.com/office/drawing/2014/main" id="{CFB21B30-AB43-4C04-983F-5BA8FCF468CF}"/>
              </a:ext>
            </a:extLst>
          </p:cNvPr>
          <p:cNvSpPr>
            <a:spLocks noGrp="1"/>
          </p:cNvSpPr>
          <p:nvPr>
            <p:ph sz="half" idx="2"/>
          </p:nvPr>
        </p:nvSpPr>
        <p:spPr>
          <a:xfrm>
            <a:off x="7351418" y="1846797"/>
            <a:ext cx="3111094" cy="3522578"/>
          </a:xfrm>
        </p:spPr>
        <p:txBody>
          <a:bodyPr/>
          <a:lstStyle/>
          <a:p>
            <a:pPr marL="0" indent="0" algn="ctr">
              <a:buNone/>
            </a:pPr>
            <a:r>
              <a:rPr lang="sv-SE" dirty="0">
                <a:solidFill>
                  <a:schemeClr val="accent1"/>
                </a:solidFill>
              </a:rPr>
              <a:t>Vägen</a:t>
            </a:r>
            <a:r>
              <a:rPr lang="sv-SE" dirty="0"/>
              <a:t> till en kommunal digital tvilling </a:t>
            </a:r>
            <a:r>
              <a:rPr lang="sv-SE" dirty="0">
                <a:solidFill>
                  <a:schemeClr val="accent1"/>
                </a:solidFill>
              </a:rPr>
              <a:t>saknas!</a:t>
            </a:r>
            <a:r>
              <a:rPr lang="sv-SE" dirty="0"/>
              <a:t> </a:t>
            </a:r>
          </a:p>
        </p:txBody>
      </p:sp>
      <p:pic>
        <p:nvPicPr>
          <p:cNvPr id="6" name="Bildobjekt 5">
            <a:extLst>
              <a:ext uri="{FF2B5EF4-FFF2-40B4-BE49-F238E27FC236}">
                <a16:creationId xmlns:a16="http://schemas.microsoft.com/office/drawing/2014/main" id="{F04032EA-9655-4AAD-A1BF-1BBEBFD05050}"/>
              </a:ext>
            </a:extLst>
          </p:cNvPr>
          <p:cNvPicPr>
            <a:picLocks noChangeAspect="1"/>
          </p:cNvPicPr>
          <p:nvPr/>
        </p:nvPicPr>
        <p:blipFill>
          <a:blip r:embed="rId3"/>
          <a:stretch>
            <a:fillRect/>
          </a:stretch>
        </p:blipFill>
        <p:spPr>
          <a:xfrm>
            <a:off x="4787752" y="3547294"/>
            <a:ext cx="1716077" cy="2440186"/>
          </a:xfrm>
          <a:prstGeom prst="rect">
            <a:avLst/>
          </a:prstGeom>
          <a:effectLst>
            <a:outerShdw blurRad="50800" dist="38100" dir="2700000" algn="tl" rotWithShape="0">
              <a:prstClr val="black">
                <a:alpha val="40000"/>
              </a:prstClr>
            </a:outerShdw>
          </a:effectLst>
        </p:spPr>
      </p:pic>
      <p:sp>
        <p:nvSpPr>
          <p:cNvPr id="8" name="textruta 7">
            <a:extLst>
              <a:ext uri="{FF2B5EF4-FFF2-40B4-BE49-F238E27FC236}">
                <a16:creationId xmlns:a16="http://schemas.microsoft.com/office/drawing/2014/main" id="{4FB2DA71-BBDD-4C4B-9714-51EF10FDE2BD}"/>
              </a:ext>
            </a:extLst>
          </p:cNvPr>
          <p:cNvSpPr txBox="1"/>
          <p:nvPr/>
        </p:nvSpPr>
        <p:spPr>
          <a:xfrm>
            <a:off x="4310911" y="1852724"/>
            <a:ext cx="2884534" cy="1200329"/>
          </a:xfrm>
          <a:prstGeom prst="rect">
            <a:avLst/>
          </a:prstGeom>
          <a:noFill/>
        </p:spPr>
        <p:txBody>
          <a:bodyPr wrap="square">
            <a:spAutoFit/>
          </a:bodyPr>
          <a:lstStyle/>
          <a:p>
            <a:pPr algn="ctr"/>
            <a:r>
              <a:rPr lang="sv-SE" sz="2400" dirty="0">
                <a:solidFill>
                  <a:schemeClr val="accent1"/>
                </a:solidFill>
              </a:rPr>
              <a:t>Principer</a:t>
            </a:r>
            <a:r>
              <a:rPr lang="sv-SE" sz="2400" dirty="0"/>
              <a:t> och rekommendationer </a:t>
            </a:r>
            <a:r>
              <a:rPr lang="sv-SE" sz="2400" dirty="0">
                <a:solidFill>
                  <a:schemeClr val="accent1"/>
                </a:solidFill>
              </a:rPr>
              <a:t>finns</a:t>
            </a:r>
            <a:r>
              <a:rPr lang="sv-SE" sz="2400" dirty="0"/>
              <a:t> </a:t>
            </a:r>
          </a:p>
        </p:txBody>
      </p:sp>
      <p:pic>
        <p:nvPicPr>
          <p:cNvPr id="10" name="Bildobjekt 9">
            <a:extLst>
              <a:ext uri="{FF2B5EF4-FFF2-40B4-BE49-F238E27FC236}">
                <a16:creationId xmlns:a16="http://schemas.microsoft.com/office/drawing/2014/main" id="{CEA87AAD-0527-4AA7-BACE-90E0395EA4B4}"/>
              </a:ext>
            </a:extLst>
          </p:cNvPr>
          <p:cNvPicPr>
            <a:picLocks noChangeAspect="1"/>
          </p:cNvPicPr>
          <p:nvPr/>
        </p:nvPicPr>
        <p:blipFill>
          <a:blip r:embed="rId4"/>
          <a:stretch>
            <a:fillRect/>
          </a:stretch>
        </p:blipFill>
        <p:spPr>
          <a:xfrm>
            <a:off x="659574" y="3112159"/>
            <a:ext cx="2694067" cy="1504500"/>
          </a:xfrm>
          <a:prstGeom prst="rect">
            <a:avLst/>
          </a:prstGeom>
          <a:effectLst>
            <a:outerShdw blurRad="50800" dist="38100" dir="2700000" algn="tl" rotWithShape="0">
              <a:prstClr val="black">
                <a:alpha val="40000"/>
              </a:prstClr>
            </a:outerShdw>
          </a:effectLst>
        </p:spPr>
      </p:pic>
      <p:pic>
        <p:nvPicPr>
          <p:cNvPr id="12" name="Bildobjekt 11">
            <a:extLst>
              <a:ext uri="{FF2B5EF4-FFF2-40B4-BE49-F238E27FC236}">
                <a16:creationId xmlns:a16="http://schemas.microsoft.com/office/drawing/2014/main" id="{1F5CA91F-9BA0-468A-BBEA-4869376F5B2E}"/>
              </a:ext>
            </a:extLst>
          </p:cNvPr>
          <p:cNvPicPr>
            <a:picLocks noChangeAspect="1"/>
          </p:cNvPicPr>
          <p:nvPr/>
        </p:nvPicPr>
        <p:blipFill>
          <a:blip r:embed="rId5"/>
          <a:stretch>
            <a:fillRect/>
          </a:stretch>
        </p:blipFill>
        <p:spPr>
          <a:xfrm>
            <a:off x="1033357" y="3801646"/>
            <a:ext cx="2694067" cy="1524332"/>
          </a:xfrm>
          <a:prstGeom prst="rect">
            <a:avLst/>
          </a:prstGeom>
          <a:effectLst>
            <a:outerShdw blurRad="50800" dist="38100" dir="2700000" algn="tl" rotWithShape="0">
              <a:prstClr val="black">
                <a:alpha val="40000"/>
              </a:prstClr>
            </a:outerShdw>
          </a:effectLst>
        </p:spPr>
      </p:pic>
      <p:sp>
        <p:nvSpPr>
          <p:cNvPr id="13" name="AutoShape 2" descr="citiverse">
            <a:extLst>
              <a:ext uri="{FF2B5EF4-FFF2-40B4-BE49-F238E27FC236}">
                <a16:creationId xmlns:a16="http://schemas.microsoft.com/office/drawing/2014/main" id="{B386E29E-2D25-48AE-8EEC-610398ED00A3}"/>
              </a:ext>
            </a:extLst>
          </p:cNvPr>
          <p:cNvSpPr>
            <a:spLocks noChangeAspect="1" noChangeArrowheads="1"/>
          </p:cNvSpPr>
          <p:nvPr/>
        </p:nvSpPr>
        <p:spPr bwMode="auto">
          <a:xfrm>
            <a:off x="5943600" y="3548984"/>
            <a:ext cx="3328416" cy="3328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15" name="Bildobjekt 14">
            <a:extLst>
              <a:ext uri="{FF2B5EF4-FFF2-40B4-BE49-F238E27FC236}">
                <a16:creationId xmlns:a16="http://schemas.microsoft.com/office/drawing/2014/main" id="{1535DC07-10D3-492A-BC24-10D9AFDC98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0086" y="4616659"/>
            <a:ext cx="2700266" cy="1504500"/>
          </a:xfrm>
          <a:prstGeom prst="rect">
            <a:avLst/>
          </a:prstGeom>
          <a:effectLst>
            <a:outerShdw blurRad="50800" dist="38100" dir="2700000" algn="tl" rotWithShape="0">
              <a:prstClr val="black">
                <a:alpha val="40000"/>
              </a:prstClr>
            </a:outerShdw>
          </a:effectLst>
        </p:spPr>
      </p:pic>
      <p:sp>
        <p:nvSpPr>
          <p:cNvPr id="16" name="textruta 15">
            <a:extLst>
              <a:ext uri="{FF2B5EF4-FFF2-40B4-BE49-F238E27FC236}">
                <a16:creationId xmlns:a16="http://schemas.microsoft.com/office/drawing/2014/main" id="{929BD2EB-F5C0-4C95-9826-01498C73278B}"/>
              </a:ext>
            </a:extLst>
          </p:cNvPr>
          <p:cNvSpPr txBox="1"/>
          <p:nvPr/>
        </p:nvSpPr>
        <p:spPr>
          <a:xfrm>
            <a:off x="1699278" y="6088073"/>
            <a:ext cx="1544012" cy="369332"/>
          </a:xfrm>
          <a:prstGeom prst="rect">
            <a:avLst/>
          </a:prstGeom>
          <a:noFill/>
        </p:spPr>
        <p:txBody>
          <a:bodyPr wrap="none" rtlCol="0">
            <a:spAutoFit/>
          </a:bodyPr>
          <a:lstStyle/>
          <a:p>
            <a:r>
              <a:rPr lang="sv-SE" b="1" dirty="0">
                <a:solidFill>
                  <a:schemeClr val="bg1"/>
                </a:solidFill>
              </a:rPr>
              <a:t>EU Citiverse</a:t>
            </a:r>
          </a:p>
        </p:txBody>
      </p:sp>
      <p:cxnSp>
        <p:nvCxnSpPr>
          <p:cNvPr id="21" name="Rak koppling 20">
            <a:extLst>
              <a:ext uri="{FF2B5EF4-FFF2-40B4-BE49-F238E27FC236}">
                <a16:creationId xmlns:a16="http://schemas.microsoft.com/office/drawing/2014/main" id="{FB84D8AD-51F9-47E8-9EC7-1312F6510A32}"/>
              </a:ext>
            </a:extLst>
          </p:cNvPr>
          <p:cNvCxnSpPr>
            <a:cxnSpLocks/>
          </p:cNvCxnSpPr>
          <p:nvPr/>
        </p:nvCxnSpPr>
        <p:spPr>
          <a:xfrm>
            <a:off x="8928265" y="2375504"/>
            <a:ext cx="18847" cy="4160447"/>
          </a:xfrm>
          <a:prstGeom prst="line">
            <a:avLst/>
          </a:prstGeom>
          <a:ln w="1270000">
            <a:solidFill>
              <a:schemeClr val="bg1">
                <a:lumMod val="50000"/>
              </a:schemeClr>
            </a:solidFill>
          </a:ln>
          <a:effectLst>
            <a:outerShdw blurRad="50800" dist="38100" dir="2700000" algn="tl" rotWithShape="0">
              <a:prstClr val="black">
                <a:alpha val="40000"/>
              </a:prstClr>
            </a:outerShdw>
          </a:effectLst>
          <a:scene3d>
            <a:camera prst="perspectiveRelaxedModerately" fov="7200000">
              <a:rot lat="17390627"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24" name="Rak koppling 23">
            <a:extLst>
              <a:ext uri="{FF2B5EF4-FFF2-40B4-BE49-F238E27FC236}">
                <a16:creationId xmlns:a16="http://schemas.microsoft.com/office/drawing/2014/main" id="{94B914F8-F0D6-4A0B-9260-3FCDF929E997}"/>
              </a:ext>
            </a:extLst>
          </p:cNvPr>
          <p:cNvCxnSpPr>
            <a:cxnSpLocks/>
          </p:cNvCxnSpPr>
          <p:nvPr/>
        </p:nvCxnSpPr>
        <p:spPr>
          <a:xfrm>
            <a:off x="8906965" y="2491581"/>
            <a:ext cx="0" cy="4129953"/>
          </a:xfrm>
          <a:prstGeom prst="line">
            <a:avLst/>
          </a:prstGeom>
          <a:ln w="101600">
            <a:solidFill>
              <a:schemeClr val="bg1"/>
            </a:solidFill>
            <a:prstDash val="dash"/>
          </a:ln>
          <a:scene3d>
            <a:camera prst="perspectiveRelaxedModerately" fov="7200000">
              <a:rot lat="17390627"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26" name="Rak koppling 25">
            <a:extLst>
              <a:ext uri="{FF2B5EF4-FFF2-40B4-BE49-F238E27FC236}">
                <a16:creationId xmlns:a16="http://schemas.microsoft.com/office/drawing/2014/main" id="{2B29E244-73D8-4F26-9C63-C5B46BE319B6}"/>
              </a:ext>
            </a:extLst>
          </p:cNvPr>
          <p:cNvCxnSpPr>
            <a:cxnSpLocks/>
          </p:cNvCxnSpPr>
          <p:nvPr/>
        </p:nvCxnSpPr>
        <p:spPr>
          <a:xfrm flipH="1">
            <a:off x="7781396" y="4268363"/>
            <a:ext cx="855012" cy="1666267"/>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Bild 37" descr="Markör med hel fyllning">
            <a:extLst>
              <a:ext uri="{FF2B5EF4-FFF2-40B4-BE49-F238E27FC236}">
                <a16:creationId xmlns:a16="http://schemas.microsoft.com/office/drawing/2014/main" id="{7E1C25DD-B5AB-4E50-A66B-3C28F49B03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08483" y="3101890"/>
            <a:ext cx="1221559" cy="1221558"/>
          </a:xfrm>
          <a:prstGeom prst="rect">
            <a:avLst/>
          </a:prstGeom>
        </p:spPr>
      </p:pic>
      <p:cxnSp>
        <p:nvCxnSpPr>
          <p:cNvPr id="44" name="Rak koppling 43">
            <a:extLst>
              <a:ext uri="{FF2B5EF4-FFF2-40B4-BE49-F238E27FC236}">
                <a16:creationId xmlns:a16="http://schemas.microsoft.com/office/drawing/2014/main" id="{1A74D194-6FAA-4C91-82DB-A858E6B5BD86}"/>
              </a:ext>
            </a:extLst>
          </p:cNvPr>
          <p:cNvCxnSpPr>
            <a:cxnSpLocks/>
          </p:cNvCxnSpPr>
          <p:nvPr/>
        </p:nvCxnSpPr>
        <p:spPr>
          <a:xfrm>
            <a:off x="9203269" y="4171529"/>
            <a:ext cx="899980" cy="1763101"/>
          </a:xfrm>
          <a:prstGeom prst="line">
            <a:avLst/>
          </a:prstGeom>
          <a:ln w="44450">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50" name="textruta 49">
            <a:extLst>
              <a:ext uri="{FF2B5EF4-FFF2-40B4-BE49-F238E27FC236}">
                <a16:creationId xmlns:a16="http://schemas.microsoft.com/office/drawing/2014/main" id="{64704D8D-0AD8-40BD-81D6-11EE2F20712A}"/>
              </a:ext>
            </a:extLst>
          </p:cNvPr>
          <p:cNvSpPr txBox="1"/>
          <p:nvPr/>
        </p:nvSpPr>
        <p:spPr>
          <a:xfrm>
            <a:off x="2380390" y="5771118"/>
            <a:ext cx="1531188" cy="369332"/>
          </a:xfrm>
          <a:prstGeom prst="rect">
            <a:avLst/>
          </a:prstGeom>
          <a:noFill/>
        </p:spPr>
        <p:txBody>
          <a:bodyPr wrap="none" rtlCol="0">
            <a:spAutoFit/>
          </a:bodyPr>
          <a:lstStyle/>
          <a:p>
            <a:r>
              <a:rPr lang="sv-SE" dirty="0">
                <a:solidFill>
                  <a:schemeClr val="bg1">
                    <a:lumMod val="95000"/>
                  </a:schemeClr>
                </a:solidFill>
              </a:rPr>
              <a:t>EU Cityverse</a:t>
            </a:r>
          </a:p>
        </p:txBody>
      </p:sp>
    </p:spTree>
    <p:extLst>
      <p:ext uri="{BB962C8B-B14F-4D97-AF65-F5344CB8AC3E}">
        <p14:creationId xmlns:p14="http://schemas.microsoft.com/office/powerpoint/2010/main" val="292582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250909_0949_Connected Smart Home Ecosystem_remix_01k4pq6evafmm9318ta67nf9dc">
            <a:hlinkClick r:id="" action="ppaction://media"/>
            <a:extLst>
              <a:ext uri="{FF2B5EF4-FFF2-40B4-BE49-F238E27FC236}">
                <a16:creationId xmlns:a16="http://schemas.microsoft.com/office/drawing/2014/main" id="{1E65C8FD-D32C-418C-806F-04E0B952BF9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2677"/>
            <a:ext cx="12196763" cy="6855323"/>
          </a:xfrm>
          <a:prstGeom prst="rect">
            <a:avLst/>
          </a:prstGeom>
        </p:spPr>
      </p:pic>
      <p:sp>
        <p:nvSpPr>
          <p:cNvPr id="2" name="Rubrik 1">
            <a:extLst>
              <a:ext uri="{FF2B5EF4-FFF2-40B4-BE49-F238E27FC236}">
                <a16:creationId xmlns:a16="http://schemas.microsoft.com/office/drawing/2014/main" id="{0A018ED3-2CED-473F-94FB-1D0B089744D9}"/>
              </a:ext>
            </a:extLst>
          </p:cNvPr>
          <p:cNvSpPr>
            <a:spLocks noGrp="1"/>
          </p:cNvSpPr>
          <p:nvPr>
            <p:ph type="title"/>
          </p:nvPr>
        </p:nvSpPr>
        <p:spPr/>
        <p:txBody>
          <a:bodyPr/>
          <a:lstStyle/>
          <a:p>
            <a:r>
              <a:rPr lang="sv-SE" dirty="0">
                <a:solidFill>
                  <a:schemeClr val="bg1"/>
                </a:solidFill>
              </a:rPr>
              <a:t>Vad är problemet?</a:t>
            </a:r>
          </a:p>
        </p:txBody>
      </p:sp>
      <p:sp>
        <p:nvSpPr>
          <p:cNvPr id="7" name="textruta 6">
            <a:extLst>
              <a:ext uri="{FF2B5EF4-FFF2-40B4-BE49-F238E27FC236}">
                <a16:creationId xmlns:a16="http://schemas.microsoft.com/office/drawing/2014/main" id="{CEBFC625-14E4-46B1-8561-EF4ACCC1C6AF}"/>
              </a:ext>
            </a:extLst>
          </p:cNvPr>
          <p:cNvSpPr txBox="1"/>
          <p:nvPr/>
        </p:nvSpPr>
        <p:spPr>
          <a:xfrm>
            <a:off x="688232" y="1643389"/>
            <a:ext cx="1228117" cy="769441"/>
          </a:xfrm>
          <a:prstGeom prst="rect">
            <a:avLst/>
          </a:prstGeom>
          <a:noFill/>
        </p:spPr>
        <p:txBody>
          <a:bodyPr wrap="square">
            <a:spAutoFit/>
          </a:bodyPr>
          <a:lstStyle/>
          <a:p>
            <a:r>
              <a:rPr lang="sv-SE" sz="4400" b="1" dirty="0">
                <a:solidFill>
                  <a:schemeClr val="accent1"/>
                </a:solidFill>
              </a:rPr>
              <a:t>Vi!</a:t>
            </a:r>
          </a:p>
        </p:txBody>
      </p:sp>
    </p:spTree>
    <p:extLst>
      <p:ext uri="{BB962C8B-B14F-4D97-AF65-F5344CB8AC3E}">
        <p14:creationId xmlns:p14="http://schemas.microsoft.com/office/powerpoint/2010/main" val="250547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250909_0949_Connected Smart Home Ecosystem_remix_01k4pq6evafmm9318ta67nf9dc">
            <a:hlinkClick r:id="" action="ppaction://media"/>
            <a:extLst>
              <a:ext uri="{FF2B5EF4-FFF2-40B4-BE49-F238E27FC236}">
                <a16:creationId xmlns:a16="http://schemas.microsoft.com/office/drawing/2014/main" id="{1E65C8FD-D32C-418C-806F-04E0B952BF9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2677"/>
            <a:ext cx="12196763" cy="6855323"/>
          </a:xfrm>
          <a:prstGeom prst="rect">
            <a:avLst/>
          </a:prstGeom>
        </p:spPr>
      </p:pic>
      <p:grpSp>
        <p:nvGrpSpPr>
          <p:cNvPr id="36" name="Grupp 35">
            <a:extLst>
              <a:ext uri="{FF2B5EF4-FFF2-40B4-BE49-F238E27FC236}">
                <a16:creationId xmlns:a16="http://schemas.microsoft.com/office/drawing/2014/main" id="{FB1206B0-B91B-4D60-B843-C38CD2EB03CA}"/>
              </a:ext>
            </a:extLst>
          </p:cNvPr>
          <p:cNvGrpSpPr/>
          <p:nvPr/>
        </p:nvGrpSpPr>
        <p:grpSpPr>
          <a:xfrm>
            <a:off x="205332" y="123975"/>
            <a:ext cx="12571617" cy="7016126"/>
            <a:chOff x="205332" y="123975"/>
            <a:chExt cx="12571617" cy="7016126"/>
          </a:xfrm>
        </p:grpSpPr>
        <p:pic>
          <p:nvPicPr>
            <p:cNvPr id="8" name="Bildobjekt 7">
              <a:extLst>
                <a:ext uri="{FF2B5EF4-FFF2-40B4-BE49-F238E27FC236}">
                  <a16:creationId xmlns:a16="http://schemas.microsoft.com/office/drawing/2014/main" id="{D9498B6D-DD05-4A25-B59A-951AFB73E7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1157" y="5669641"/>
              <a:ext cx="1169898" cy="1042444"/>
            </a:xfrm>
            <a:prstGeom prst="rect">
              <a:avLst/>
            </a:prstGeom>
          </p:spPr>
        </p:pic>
        <p:pic>
          <p:nvPicPr>
            <p:cNvPr id="9" name="Bildobjekt 8">
              <a:extLst>
                <a:ext uri="{FF2B5EF4-FFF2-40B4-BE49-F238E27FC236}">
                  <a16:creationId xmlns:a16="http://schemas.microsoft.com/office/drawing/2014/main" id="{D5C95E11-D9BB-47FB-B536-4307B21E80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8877" y="4627197"/>
              <a:ext cx="1169898" cy="1042444"/>
            </a:xfrm>
            <a:prstGeom prst="rect">
              <a:avLst/>
            </a:prstGeom>
          </p:spPr>
        </p:pic>
        <p:pic>
          <p:nvPicPr>
            <p:cNvPr id="10" name="Bildobjekt 9">
              <a:extLst>
                <a:ext uri="{FF2B5EF4-FFF2-40B4-BE49-F238E27FC236}">
                  <a16:creationId xmlns:a16="http://schemas.microsoft.com/office/drawing/2014/main" id="{36C1671D-0FAA-408B-B068-90625ADB3A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2875" y="5812878"/>
              <a:ext cx="1489495" cy="1327223"/>
            </a:xfrm>
            <a:prstGeom prst="rect">
              <a:avLst/>
            </a:prstGeom>
          </p:spPr>
        </p:pic>
        <p:pic>
          <p:nvPicPr>
            <p:cNvPr id="11" name="Bildobjekt 10">
              <a:extLst>
                <a:ext uri="{FF2B5EF4-FFF2-40B4-BE49-F238E27FC236}">
                  <a16:creationId xmlns:a16="http://schemas.microsoft.com/office/drawing/2014/main" id="{809688DE-E8D2-40AD-92AC-0CDCF081F0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936" y="5233722"/>
              <a:ext cx="1299931" cy="1158311"/>
            </a:xfrm>
            <a:prstGeom prst="rect">
              <a:avLst/>
            </a:prstGeom>
          </p:spPr>
        </p:pic>
        <p:pic>
          <p:nvPicPr>
            <p:cNvPr id="12" name="Bildobjekt 11">
              <a:extLst>
                <a:ext uri="{FF2B5EF4-FFF2-40B4-BE49-F238E27FC236}">
                  <a16:creationId xmlns:a16="http://schemas.microsoft.com/office/drawing/2014/main" id="{B41810F5-E332-462C-8DCD-9B97BC784E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2152" y="4165199"/>
              <a:ext cx="1034375" cy="921685"/>
            </a:xfrm>
            <a:prstGeom prst="rect">
              <a:avLst/>
            </a:prstGeom>
          </p:spPr>
        </p:pic>
        <p:pic>
          <p:nvPicPr>
            <p:cNvPr id="13" name="Bildobjekt 12">
              <a:extLst>
                <a:ext uri="{FF2B5EF4-FFF2-40B4-BE49-F238E27FC236}">
                  <a16:creationId xmlns:a16="http://schemas.microsoft.com/office/drawing/2014/main" id="{7A0A82C8-5F3C-4741-BC09-58BF9076B0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5700" y="2271446"/>
              <a:ext cx="1299082" cy="1157554"/>
            </a:xfrm>
            <a:prstGeom prst="rect">
              <a:avLst/>
            </a:prstGeom>
          </p:spPr>
        </p:pic>
        <p:pic>
          <p:nvPicPr>
            <p:cNvPr id="14" name="Bildobjekt 13">
              <a:extLst>
                <a:ext uri="{FF2B5EF4-FFF2-40B4-BE49-F238E27FC236}">
                  <a16:creationId xmlns:a16="http://schemas.microsoft.com/office/drawing/2014/main" id="{74D343F0-1D6F-47DE-BCF8-317CD49753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2151" y="1271701"/>
              <a:ext cx="1034375" cy="921685"/>
            </a:xfrm>
            <a:prstGeom prst="rect">
              <a:avLst/>
            </a:prstGeom>
          </p:spPr>
        </p:pic>
        <p:pic>
          <p:nvPicPr>
            <p:cNvPr id="15" name="Bildobjekt 14">
              <a:extLst>
                <a:ext uri="{FF2B5EF4-FFF2-40B4-BE49-F238E27FC236}">
                  <a16:creationId xmlns:a16="http://schemas.microsoft.com/office/drawing/2014/main" id="{8B4881F7-5CE4-4F3D-AC14-1B4C54D75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4901" y="1211321"/>
              <a:ext cx="1169898" cy="1042444"/>
            </a:xfrm>
            <a:prstGeom prst="rect">
              <a:avLst/>
            </a:prstGeom>
          </p:spPr>
        </p:pic>
        <p:pic>
          <p:nvPicPr>
            <p:cNvPr id="16" name="Bildobjekt 15">
              <a:extLst>
                <a:ext uri="{FF2B5EF4-FFF2-40B4-BE49-F238E27FC236}">
                  <a16:creationId xmlns:a16="http://schemas.microsoft.com/office/drawing/2014/main" id="{271C07AD-CE3D-49DE-BDC9-C6A21F5D84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936" y="2458789"/>
              <a:ext cx="1088834" cy="970211"/>
            </a:xfrm>
            <a:prstGeom prst="rect">
              <a:avLst/>
            </a:prstGeom>
          </p:spPr>
        </p:pic>
        <p:pic>
          <p:nvPicPr>
            <p:cNvPr id="17" name="Bildobjekt 16">
              <a:extLst>
                <a:ext uri="{FF2B5EF4-FFF2-40B4-BE49-F238E27FC236}">
                  <a16:creationId xmlns:a16="http://schemas.microsoft.com/office/drawing/2014/main" id="{DE654B18-8B84-4B26-A93C-69F3BE2790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6495" y="4083014"/>
              <a:ext cx="1169898" cy="1042444"/>
            </a:xfrm>
            <a:prstGeom prst="rect">
              <a:avLst/>
            </a:prstGeom>
          </p:spPr>
        </p:pic>
        <p:pic>
          <p:nvPicPr>
            <p:cNvPr id="18" name="Bildobjekt 17">
              <a:extLst>
                <a:ext uri="{FF2B5EF4-FFF2-40B4-BE49-F238E27FC236}">
                  <a16:creationId xmlns:a16="http://schemas.microsoft.com/office/drawing/2014/main" id="{2C45FB7F-E3BA-4901-BAF5-5D40A6C1E1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976" y="3961162"/>
              <a:ext cx="1088833" cy="970211"/>
            </a:xfrm>
            <a:prstGeom prst="rect">
              <a:avLst/>
            </a:prstGeom>
          </p:spPr>
        </p:pic>
        <p:pic>
          <p:nvPicPr>
            <p:cNvPr id="19" name="Bildobjekt 18">
              <a:extLst>
                <a:ext uri="{FF2B5EF4-FFF2-40B4-BE49-F238E27FC236}">
                  <a16:creationId xmlns:a16="http://schemas.microsoft.com/office/drawing/2014/main" id="{49C21377-2D32-482E-ABA6-46C52B9F3B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1061" y="730194"/>
              <a:ext cx="607714" cy="541507"/>
            </a:xfrm>
            <a:prstGeom prst="rect">
              <a:avLst/>
            </a:prstGeom>
          </p:spPr>
        </p:pic>
        <p:pic>
          <p:nvPicPr>
            <p:cNvPr id="20" name="Bildobjekt 19">
              <a:extLst>
                <a:ext uri="{FF2B5EF4-FFF2-40B4-BE49-F238E27FC236}">
                  <a16:creationId xmlns:a16="http://schemas.microsoft.com/office/drawing/2014/main" id="{D3995298-432C-40D2-95E8-BA1815781D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07051" y="2611914"/>
              <a:ext cx="1169898" cy="1042444"/>
            </a:xfrm>
            <a:prstGeom prst="rect">
              <a:avLst/>
            </a:prstGeom>
          </p:spPr>
        </p:pic>
        <p:pic>
          <p:nvPicPr>
            <p:cNvPr id="21" name="Bildobjekt 20">
              <a:extLst>
                <a:ext uri="{FF2B5EF4-FFF2-40B4-BE49-F238E27FC236}">
                  <a16:creationId xmlns:a16="http://schemas.microsoft.com/office/drawing/2014/main" id="{F12E19A8-28C5-4788-A8B3-4CF3B40532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6360" y="5564979"/>
              <a:ext cx="278207" cy="247898"/>
            </a:xfrm>
            <a:prstGeom prst="rect">
              <a:avLst/>
            </a:prstGeom>
          </p:spPr>
        </p:pic>
        <p:pic>
          <p:nvPicPr>
            <p:cNvPr id="23" name="Bildobjekt 22">
              <a:extLst>
                <a:ext uri="{FF2B5EF4-FFF2-40B4-BE49-F238E27FC236}">
                  <a16:creationId xmlns:a16="http://schemas.microsoft.com/office/drawing/2014/main" id="{9577DEB9-1778-4C81-BBA7-7ADEA387F6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5241" y="5148419"/>
              <a:ext cx="343947" cy="306476"/>
            </a:xfrm>
            <a:prstGeom prst="rect">
              <a:avLst/>
            </a:prstGeom>
          </p:spPr>
        </p:pic>
        <p:pic>
          <p:nvPicPr>
            <p:cNvPr id="24" name="Bildobjekt 23">
              <a:extLst>
                <a:ext uri="{FF2B5EF4-FFF2-40B4-BE49-F238E27FC236}">
                  <a16:creationId xmlns:a16="http://schemas.microsoft.com/office/drawing/2014/main" id="{9E0E94A6-C497-444D-B864-9F37EE4E72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5695" y="4807424"/>
              <a:ext cx="278207" cy="247898"/>
            </a:xfrm>
            <a:prstGeom prst="rect">
              <a:avLst/>
            </a:prstGeom>
          </p:spPr>
        </p:pic>
        <p:pic>
          <p:nvPicPr>
            <p:cNvPr id="25" name="Bildobjekt 24">
              <a:extLst>
                <a:ext uri="{FF2B5EF4-FFF2-40B4-BE49-F238E27FC236}">
                  <a16:creationId xmlns:a16="http://schemas.microsoft.com/office/drawing/2014/main" id="{F6FBC069-9517-480E-B595-281C5CCF24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591" y="4041250"/>
              <a:ext cx="278207" cy="247898"/>
            </a:xfrm>
            <a:prstGeom prst="rect">
              <a:avLst/>
            </a:prstGeom>
          </p:spPr>
        </p:pic>
        <p:pic>
          <p:nvPicPr>
            <p:cNvPr id="26" name="Bildobjekt 25">
              <a:extLst>
                <a:ext uri="{FF2B5EF4-FFF2-40B4-BE49-F238E27FC236}">
                  <a16:creationId xmlns:a16="http://schemas.microsoft.com/office/drawing/2014/main" id="{8DB4E719-EA7F-4A12-A6DA-49246B1227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8852" y="2783257"/>
              <a:ext cx="278207" cy="247898"/>
            </a:xfrm>
            <a:prstGeom prst="rect">
              <a:avLst/>
            </a:prstGeom>
          </p:spPr>
        </p:pic>
        <p:pic>
          <p:nvPicPr>
            <p:cNvPr id="27" name="Bildobjekt 26">
              <a:extLst>
                <a:ext uri="{FF2B5EF4-FFF2-40B4-BE49-F238E27FC236}">
                  <a16:creationId xmlns:a16="http://schemas.microsoft.com/office/drawing/2014/main" id="{7EB5C4BA-F88D-4902-89D4-245D88E81A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6308" y="4263075"/>
              <a:ext cx="278207" cy="247898"/>
            </a:xfrm>
            <a:prstGeom prst="rect">
              <a:avLst/>
            </a:prstGeom>
          </p:spPr>
        </p:pic>
        <p:pic>
          <p:nvPicPr>
            <p:cNvPr id="28" name="Bildobjekt 27">
              <a:extLst>
                <a:ext uri="{FF2B5EF4-FFF2-40B4-BE49-F238E27FC236}">
                  <a16:creationId xmlns:a16="http://schemas.microsoft.com/office/drawing/2014/main" id="{B25588E7-5C35-4689-9B82-E467491549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3296" y="123975"/>
              <a:ext cx="278207" cy="247898"/>
            </a:xfrm>
            <a:prstGeom prst="rect">
              <a:avLst/>
            </a:prstGeom>
          </p:spPr>
        </p:pic>
        <p:pic>
          <p:nvPicPr>
            <p:cNvPr id="29" name="Bildobjekt 28">
              <a:extLst>
                <a:ext uri="{FF2B5EF4-FFF2-40B4-BE49-F238E27FC236}">
                  <a16:creationId xmlns:a16="http://schemas.microsoft.com/office/drawing/2014/main" id="{C487ACEA-E055-4122-83F4-5E2ED84B9C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332" y="6144135"/>
              <a:ext cx="278207" cy="247898"/>
            </a:xfrm>
            <a:prstGeom prst="rect">
              <a:avLst/>
            </a:prstGeom>
          </p:spPr>
        </p:pic>
        <p:pic>
          <p:nvPicPr>
            <p:cNvPr id="30" name="Bildobjekt 29">
              <a:extLst>
                <a:ext uri="{FF2B5EF4-FFF2-40B4-BE49-F238E27FC236}">
                  <a16:creationId xmlns:a16="http://schemas.microsoft.com/office/drawing/2014/main" id="{D31C2BD8-D853-4F46-BE9E-76DD6A8CD3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3078" y="6020186"/>
              <a:ext cx="278207" cy="247898"/>
            </a:xfrm>
            <a:prstGeom prst="rect">
              <a:avLst/>
            </a:prstGeom>
          </p:spPr>
        </p:pic>
        <p:pic>
          <p:nvPicPr>
            <p:cNvPr id="31" name="Bildobjekt 30">
              <a:extLst>
                <a:ext uri="{FF2B5EF4-FFF2-40B4-BE49-F238E27FC236}">
                  <a16:creationId xmlns:a16="http://schemas.microsoft.com/office/drawing/2014/main" id="{016E2D8E-C1A6-4040-AA95-1CBA9DF48D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2334" y="1211321"/>
              <a:ext cx="278207" cy="247898"/>
            </a:xfrm>
            <a:prstGeom prst="rect">
              <a:avLst/>
            </a:prstGeom>
          </p:spPr>
        </p:pic>
        <p:pic>
          <p:nvPicPr>
            <p:cNvPr id="32" name="Bildobjekt 31">
              <a:extLst>
                <a:ext uri="{FF2B5EF4-FFF2-40B4-BE49-F238E27FC236}">
                  <a16:creationId xmlns:a16="http://schemas.microsoft.com/office/drawing/2014/main" id="{F6E0AF8B-AE7F-4840-91CD-3DD3FD2AC9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3018" y="2129816"/>
              <a:ext cx="278207" cy="247898"/>
            </a:xfrm>
            <a:prstGeom prst="rect">
              <a:avLst/>
            </a:prstGeom>
          </p:spPr>
        </p:pic>
        <p:pic>
          <p:nvPicPr>
            <p:cNvPr id="33" name="Bildobjekt 32">
              <a:extLst>
                <a:ext uri="{FF2B5EF4-FFF2-40B4-BE49-F238E27FC236}">
                  <a16:creationId xmlns:a16="http://schemas.microsoft.com/office/drawing/2014/main" id="{7FD66486-7805-4FA2-B1D7-645F5882CD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5089" y="704121"/>
              <a:ext cx="278207" cy="247898"/>
            </a:xfrm>
            <a:prstGeom prst="rect">
              <a:avLst/>
            </a:prstGeom>
          </p:spPr>
        </p:pic>
        <p:pic>
          <p:nvPicPr>
            <p:cNvPr id="34" name="Bildobjekt 33">
              <a:extLst>
                <a:ext uri="{FF2B5EF4-FFF2-40B4-BE49-F238E27FC236}">
                  <a16:creationId xmlns:a16="http://schemas.microsoft.com/office/drawing/2014/main" id="{1C2A6925-ED69-4044-85B5-0F3B7A971A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0746" y="247924"/>
              <a:ext cx="278207" cy="247898"/>
            </a:xfrm>
            <a:prstGeom prst="rect">
              <a:avLst/>
            </a:prstGeom>
          </p:spPr>
        </p:pic>
        <p:pic>
          <p:nvPicPr>
            <p:cNvPr id="35" name="Bildobjekt 34">
              <a:extLst>
                <a:ext uri="{FF2B5EF4-FFF2-40B4-BE49-F238E27FC236}">
                  <a16:creationId xmlns:a16="http://schemas.microsoft.com/office/drawing/2014/main" id="{70F49782-70D4-49DB-B3E5-887790FD7A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9151" y="4810534"/>
              <a:ext cx="278207" cy="247898"/>
            </a:xfrm>
            <a:prstGeom prst="rect">
              <a:avLst/>
            </a:prstGeom>
          </p:spPr>
        </p:pic>
      </p:grpSp>
      <p:grpSp>
        <p:nvGrpSpPr>
          <p:cNvPr id="50" name="Grupp 49">
            <a:extLst>
              <a:ext uri="{FF2B5EF4-FFF2-40B4-BE49-F238E27FC236}">
                <a16:creationId xmlns:a16="http://schemas.microsoft.com/office/drawing/2014/main" id="{06164352-23E9-49BA-B206-888405430960}"/>
              </a:ext>
            </a:extLst>
          </p:cNvPr>
          <p:cNvGrpSpPr/>
          <p:nvPr/>
        </p:nvGrpSpPr>
        <p:grpSpPr>
          <a:xfrm>
            <a:off x="2284586" y="3589003"/>
            <a:ext cx="7864495" cy="2022102"/>
            <a:chOff x="2284586" y="3589003"/>
            <a:chExt cx="7864495" cy="2022102"/>
          </a:xfrm>
        </p:grpSpPr>
        <p:sp>
          <p:nvSpPr>
            <p:cNvPr id="42" name="textruta 41">
              <a:extLst>
                <a:ext uri="{FF2B5EF4-FFF2-40B4-BE49-F238E27FC236}">
                  <a16:creationId xmlns:a16="http://schemas.microsoft.com/office/drawing/2014/main" id="{AF139832-2314-4CEA-9DC2-EC5F26A1EFD9}"/>
                </a:ext>
              </a:extLst>
            </p:cNvPr>
            <p:cNvSpPr txBox="1"/>
            <p:nvPr/>
          </p:nvSpPr>
          <p:spPr>
            <a:xfrm rot="3599267">
              <a:off x="8362173" y="5201278"/>
              <a:ext cx="558045" cy="261610"/>
            </a:xfrm>
            <a:prstGeom prst="rect">
              <a:avLst/>
            </a:prstGeom>
            <a:noFill/>
          </p:spPr>
          <p:txBody>
            <a:bodyPr wrap="square" rtlCol="0">
              <a:spAutoFit/>
            </a:bodyPr>
            <a:lstStyle/>
            <a:p>
              <a:r>
                <a:rPr lang="sv-SE" sz="1050" dirty="0">
                  <a:solidFill>
                    <a:schemeClr val="accent1"/>
                  </a:solidFill>
                </a:rPr>
                <a:t>FME</a:t>
              </a:r>
            </a:p>
          </p:txBody>
        </p:sp>
        <p:sp>
          <p:nvSpPr>
            <p:cNvPr id="43" name="textruta 42">
              <a:extLst>
                <a:ext uri="{FF2B5EF4-FFF2-40B4-BE49-F238E27FC236}">
                  <a16:creationId xmlns:a16="http://schemas.microsoft.com/office/drawing/2014/main" id="{F570E9A3-94EE-43F1-AC29-792F8268B0EE}"/>
                </a:ext>
              </a:extLst>
            </p:cNvPr>
            <p:cNvSpPr txBox="1"/>
            <p:nvPr/>
          </p:nvSpPr>
          <p:spPr>
            <a:xfrm rot="18248444">
              <a:off x="4249199" y="4888235"/>
              <a:ext cx="558045" cy="261610"/>
            </a:xfrm>
            <a:prstGeom prst="rect">
              <a:avLst/>
            </a:prstGeom>
            <a:noFill/>
          </p:spPr>
          <p:txBody>
            <a:bodyPr wrap="square" rtlCol="0">
              <a:spAutoFit/>
            </a:bodyPr>
            <a:lstStyle/>
            <a:p>
              <a:r>
                <a:rPr lang="sv-SE" sz="1050" dirty="0">
                  <a:solidFill>
                    <a:schemeClr val="accent1"/>
                  </a:solidFill>
                </a:rPr>
                <a:t>FME</a:t>
              </a:r>
            </a:p>
          </p:txBody>
        </p:sp>
        <p:sp>
          <p:nvSpPr>
            <p:cNvPr id="44" name="textruta 43">
              <a:extLst>
                <a:ext uri="{FF2B5EF4-FFF2-40B4-BE49-F238E27FC236}">
                  <a16:creationId xmlns:a16="http://schemas.microsoft.com/office/drawing/2014/main" id="{2CB32878-710C-4CE0-9C37-41ED8F68AC17}"/>
                </a:ext>
              </a:extLst>
            </p:cNvPr>
            <p:cNvSpPr txBox="1"/>
            <p:nvPr/>
          </p:nvSpPr>
          <p:spPr>
            <a:xfrm rot="20436328">
              <a:off x="9591036" y="3589003"/>
              <a:ext cx="558045" cy="261610"/>
            </a:xfrm>
            <a:prstGeom prst="rect">
              <a:avLst/>
            </a:prstGeom>
            <a:noFill/>
          </p:spPr>
          <p:txBody>
            <a:bodyPr wrap="square" rtlCol="0">
              <a:spAutoFit/>
            </a:bodyPr>
            <a:lstStyle/>
            <a:p>
              <a:r>
                <a:rPr lang="sv-SE" sz="1050" dirty="0">
                  <a:solidFill>
                    <a:schemeClr val="accent1"/>
                  </a:solidFill>
                </a:rPr>
                <a:t>FME</a:t>
              </a:r>
            </a:p>
          </p:txBody>
        </p:sp>
        <p:sp>
          <p:nvSpPr>
            <p:cNvPr id="45" name="textruta 44">
              <a:extLst>
                <a:ext uri="{FF2B5EF4-FFF2-40B4-BE49-F238E27FC236}">
                  <a16:creationId xmlns:a16="http://schemas.microsoft.com/office/drawing/2014/main" id="{73EA1571-6D57-4251-A1FD-37316F5E6128}"/>
                </a:ext>
              </a:extLst>
            </p:cNvPr>
            <p:cNvSpPr txBox="1"/>
            <p:nvPr/>
          </p:nvSpPr>
          <p:spPr>
            <a:xfrm rot="19826678">
              <a:off x="2284586" y="4941167"/>
              <a:ext cx="558045" cy="261610"/>
            </a:xfrm>
            <a:prstGeom prst="rect">
              <a:avLst/>
            </a:prstGeom>
            <a:noFill/>
          </p:spPr>
          <p:txBody>
            <a:bodyPr wrap="square" rtlCol="0">
              <a:spAutoFit/>
            </a:bodyPr>
            <a:lstStyle/>
            <a:p>
              <a:r>
                <a:rPr lang="sv-SE" sz="1050" dirty="0">
                  <a:solidFill>
                    <a:schemeClr val="accent1"/>
                  </a:solidFill>
                </a:rPr>
                <a:t>FME</a:t>
              </a:r>
            </a:p>
          </p:txBody>
        </p:sp>
      </p:grpSp>
      <p:grpSp>
        <p:nvGrpSpPr>
          <p:cNvPr id="49" name="Grupp 48">
            <a:extLst>
              <a:ext uri="{FF2B5EF4-FFF2-40B4-BE49-F238E27FC236}">
                <a16:creationId xmlns:a16="http://schemas.microsoft.com/office/drawing/2014/main" id="{B728E942-6B5B-49A6-986F-E0614E68D1EF}"/>
              </a:ext>
            </a:extLst>
          </p:cNvPr>
          <p:cNvGrpSpPr/>
          <p:nvPr/>
        </p:nvGrpSpPr>
        <p:grpSpPr>
          <a:xfrm>
            <a:off x="1155771" y="365016"/>
            <a:ext cx="9648448" cy="5156186"/>
            <a:chOff x="1155771" y="365016"/>
            <a:chExt cx="9648448" cy="5156186"/>
          </a:xfrm>
        </p:grpSpPr>
        <p:sp>
          <p:nvSpPr>
            <p:cNvPr id="37" name="textruta 36">
              <a:extLst>
                <a:ext uri="{FF2B5EF4-FFF2-40B4-BE49-F238E27FC236}">
                  <a16:creationId xmlns:a16="http://schemas.microsoft.com/office/drawing/2014/main" id="{10A80FAD-83A1-4155-9042-616A3DD71EB5}"/>
                </a:ext>
              </a:extLst>
            </p:cNvPr>
            <p:cNvSpPr txBox="1"/>
            <p:nvPr/>
          </p:nvSpPr>
          <p:spPr>
            <a:xfrm rot="20359746">
              <a:off x="2714307" y="2026710"/>
              <a:ext cx="1013535" cy="261610"/>
            </a:xfrm>
            <a:prstGeom prst="rect">
              <a:avLst/>
            </a:prstGeom>
            <a:noFill/>
          </p:spPr>
          <p:txBody>
            <a:bodyPr wrap="square" rtlCol="0">
              <a:spAutoFit/>
            </a:bodyPr>
            <a:lstStyle/>
            <a:p>
              <a:r>
                <a:rPr lang="sv-SE" sz="1050" dirty="0">
                  <a:solidFill>
                    <a:schemeClr val="bg1">
                      <a:lumMod val="85000"/>
                    </a:schemeClr>
                  </a:solidFill>
                </a:rPr>
                <a:t>API</a:t>
              </a:r>
            </a:p>
          </p:txBody>
        </p:sp>
        <p:sp>
          <p:nvSpPr>
            <p:cNvPr id="38" name="textruta 37">
              <a:extLst>
                <a:ext uri="{FF2B5EF4-FFF2-40B4-BE49-F238E27FC236}">
                  <a16:creationId xmlns:a16="http://schemas.microsoft.com/office/drawing/2014/main" id="{21AC3385-CA83-464E-95AF-FE7F0B5D3A45}"/>
                </a:ext>
              </a:extLst>
            </p:cNvPr>
            <p:cNvSpPr txBox="1"/>
            <p:nvPr/>
          </p:nvSpPr>
          <p:spPr>
            <a:xfrm rot="276800">
              <a:off x="3270105" y="2887845"/>
              <a:ext cx="1013535" cy="261610"/>
            </a:xfrm>
            <a:prstGeom prst="rect">
              <a:avLst/>
            </a:prstGeom>
            <a:noFill/>
          </p:spPr>
          <p:txBody>
            <a:bodyPr wrap="square" rtlCol="0">
              <a:spAutoFit/>
            </a:bodyPr>
            <a:lstStyle/>
            <a:p>
              <a:r>
                <a:rPr lang="sv-SE" sz="1050" dirty="0">
                  <a:solidFill>
                    <a:schemeClr val="bg1">
                      <a:lumMod val="85000"/>
                    </a:schemeClr>
                  </a:solidFill>
                </a:rPr>
                <a:t>API</a:t>
              </a:r>
            </a:p>
          </p:txBody>
        </p:sp>
        <p:sp>
          <p:nvSpPr>
            <p:cNvPr id="39" name="textruta 38">
              <a:extLst>
                <a:ext uri="{FF2B5EF4-FFF2-40B4-BE49-F238E27FC236}">
                  <a16:creationId xmlns:a16="http://schemas.microsoft.com/office/drawing/2014/main" id="{8773608A-558C-45C7-908C-AA0774242F77}"/>
                </a:ext>
              </a:extLst>
            </p:cNvPr>
            <p:cNvSpPr txBox="1"/>
            <p:nvPr/>
          </p:nvSpPr>
          <p:spPr>
            <a:xfrm rot="931864">
              <a:off x="6808675" y="1140897"/>
              <a:ext cx="1013535" cy="261610"/>
            </a:xfrm>
            <a:prstGeom prst="rect">
              <a:avLst/>
            </a:prstGeom>
            <a:noFill/>
          </p:spPr>
          <p:txBody>
            <a:bodyPr wrap="square" rtlCol="0">
              <a:spAutoFit/>
            </a:bodyPr>
            <a:lstStyle/>
            <a:p>
              <a:r>
                <a:rPr lang="sv-SE" sz="1050" dirty="0">
                  <a:solidFill>
                    <a:schemeClr val="bg1">
                      <a:lumMod val="75000"/>
                    </a:schemeClr>
                  </a:solidFill>
                </a:rPr>
                <a:t>API</a:t>
              </a:r>
            </a:p>
          </p:txBody>
        </p:sp>
        <p:sp>
          <p:nvSpPr>
            <p:cNvPr id="40" name="textruta 39">
              <a:extLst>
                <a:ext uri="{FF2B5EF4-FFF2-40B4-BE49-F238E27FC236}">
                  <a16:creationId xmlns:a16="http://schemas.microsoft.com/office/drawing/2014/main" id="{454D8A44-3D98-4165-A0B6-BCFFC0CF2A23}"/>
                </a:ext>
              </a:extLst>
            </p:cNvPr>
            <p:cNvSpPr txBox="1"/>
            <p:nvPr/>
          </p:nvSpPr>
          <p:spPr>
            <a:xfrm rot="21230973">
              <a:off x="8538799" y="2776402"/>
              <a:ext cx="1013535" cy="261610"/>
            </a:xfrm>
            <a:prstGeom prst="rect">
              <a:avLst/>
            </a:prstGeom>
            <a:noFill/>
          </p:spPr>
          <p:txBody>
            <a:bodyPr wrap="square" rtlCol="0">
              <a:spAutoFit/>
            </a:bodyPr>
            <a:lstStyle/>
            <a:p>
              <a:r>
                <a:rPr lang="sv-SE" sz="1050" dirty="0">
                  <a:solidFill>
                    <a:schemeClr val="bg1">
                      <a:lumMod val="85000"/>
                    </a:schemeClr>
                  </a:solidFill>
                </a:rPr>
                <a:t>API</a:t>
              </a:r>
            </a:p>
          </p:txBody>
        </p:sp>
        <p:sp>
          <p:nvSpPr>
            <p:cNvPr id="41" name="textruta 40">
              <a:extLst>
                <a:ext uri="{FF2B5EF4-FFF2-40B4-BE49-F238E27FC236}">
                  <a16:creationId xmlns:a16="http://schemas.microsoft.com/office/drawing/2014/main" id="{83D3A75A-BC34-450F-83DB-C52A6E7522F3}"/>
                </a:ext>
              </a:extLst>
            </p:cNvPr>
            <p:cNvSpPr txBox="1"/>
            <p:nvPr/>
          </p:nvSpPr>
          <p:spPr>
            <a:xfrm rot="20359746">
              <a:off x="9770272" y="365016"/>
              <a:ext cx="1013535" cy="261610"/>
            </a:xfrm>
            <a:prstGeom prst="rect">
              <a:avLst/>
            </a:prstGeom>
            <a:noFill/>
          </p:spPr>
          <p:txBody>
            <a:bodyPr wrap="square" rtlCol="0">
              <a:spAutoFit/>
            </a:bodyPr>
            <a:lstStyle/>
            <a:p>
              <a:r>
                <a:rPr lang="sv-SE" sz="1050" dirty="0">
                  <a:solidFill>
                    <a:schemeClr val="bg1">
                      <a:lumMod val="85000"/>
                    </a:schemeClr>
                  </a:solidFill>
                </a:rPr>
                <a:t>API</a:t>
              </a:r>
            </a:p>
          </p:txBody>
        </p:sp>
        <p:sp>
          <p:nvSpPr>
            <p:cNvPr id="46" name="textruta 45">
              <a:extLst>
                <a:ext uri="{FF2B5EF4-FFF2-40B4-BE49-F238E27FC236}">
                  <a16:creationId xmlns:a16="http://schemas.microsoft.com/office/drawing/2014/main" id="{C2FF088A-4996-49B7-98CA-6267B2D98B70}"/>
                </a:ext>
              </a:extLst>
            </p:cNvPr>
            <p:cNvSpPr txBox="1"/>
            <p:nvPr/>
          </p:nvSpPr>
          <p:spPr>
            <a:xfrm rot="3825109">
              <a:off x="1052247" y="4908006"/>
              <a:ext cx="468658" cy="261610"/>
            </a:xfrm>
            <a:prstGeom prst="rect">
              <a:avLst/>
            </a:prstGeom>
            <a:noFill/>
          </p:spPr>
          <p:txBody>
            <a:bodyPr wrap="square" rtlCol="0">
              <a:spAutoFit/>
            </a:bodyPr>
            <a:lstStyle/>
            <a:p>
              <a:r>
                <a:rPr lang="sv-SE" sz="1050" dirty="0">
                  <a:solidFill>
                    <a:schemeClr val="bg1">
                      <a:lumMod val="85000"/>
                    </a:schemeClr>
                  </a:solidFill>
                </a:rPr>
                <a:t>API</a:t>
              </a:r>
            </a:p>
          </p:txBody>
        </p:sp>
        <p:sp>
          <p:nvSpPr>
            <p:cNvPr id="47" name="textruta 46">
              <a:extLst>
                <a:ext uri="{FF2B5EF4-FFF2-40B4-BE49-F238E27FC236}">
                  <a16:creationId xmlns:a16="http://schemas.microsoft.com/office/drawing/2014/main" id="{3383CE42-D2B7-44A5-AEF7-F6785486B814}"/>
                </a:ext>
              </a:extLst>
            </p:cNvPr>
            <p:cNvSpPr txBox="1"/>
            <p:nvPr/>
          </p:nvSpPr>
          <p:spPr>
            <a:xfrm rot="20191866">
              <a:off x="9790684" y="5259592"/>
              <a:ext cx="1013535" cy="261610"/>
            </a:xfrm>
            <a:prstGeom prst="rect">
              <a:avLst/>
            </a:prstGeom>
            <a:noFill/>
          </p:spPr>
          <p:txBody>
            <a:bodyPr wrap="square" rtlCol="0">
              <a:spAutoFit/>
            </a:bodyPr>
            <a:lstStyle/>
            <a:p>
              <a:r>
                <a:rPr lang="sv-SE" sz="1050" dirty="0">
                  <a:solidFill>
                    <a:schemeClr val="bg1">
                      <a:lumMod val="85000"/>
                    </a:schemeClr>
                  </a:solidFill>
                </a:rPr>
                <a:t>API</a:t>
              </a:r>
            </a:p>
          </p:txBody>
        </p:sp>
      </p:grpSp>
      <p:grpSp>
        <p:nvGrpSpPr>
          <p:cNvPr id="6" name="Grupp 5">
            <a:extLst>
              <a:ext uri="{FF2B5EF4-FFF2-40B4-BE49-F238E27FC236}">
                <a16:creationId xmlns:a16="http://schemas.microsoft.com/office/drawing/2014/main" id="{AE773815-56F6-4B27-8566-87575191D311}"/>
              </a:ext>
            </a:extLst>
          </p:cNvPr>
          <p:cNvGrpSpPr/>
          <p:nvPr/>
        </p:nvGrpSpPr>
        <p:grpSpPr>
          <a:xfrm>
            <a:off x="331651" y="532511"/>
            <a:ext cx="10417748" cy="6190425"/>
            <a:chOff x="331651" y="532511"/>
            <a:chExt cx="10417748" cy="6190425"/>
          </a:xfrm>
        </p:grpSpPr>
        <p:sp>
          <p:nvSpPr>
            <p:cNvPr id="67" name="textruta 66">
              <a:extLst>
                <a:ext uri="{FF2B5EF4-FFF2-40B4-BE49-F238E27FC236}">
                  <a16:creationId xmlns:a16="http://schemas.microsoft.com/office/drawing/2014/main" id="{6C695275-E58E-4EF3-B175-D967588EC2D4}"/>
                </a:ext>
              </a:extLst>
            </p:cNvPr>
            <p:cNvSpPr txBox="1"/>
            <p:nvPr/>
          </p:nvSpPr>
          <p:spPr>
            <a:xfrm rot="276800">
              <a:off x="3459956" y="870142"/>
              <a:ext cx="1013535" cy="261610"/>
            </a:xfrm>
            <a:prstGeom prst="rect">
              <a:avLst/>
            </a:prstGeom>
            <a:noFill/>
          </p:spPr>
          <p:txBody>
            <a:bodyPr wrap="square" rtlCol="0">
              <a:spAutoFit/>
            </a:bodyPr>
            <a:lstStyle/>
            <a:p>
              <a:r>
                <a:rPr lang="sv-SE" sz="1050" dirty="0">
                  <a:solidFill>
                    <a:schemeClr val="bg1">
                      <a:lumMod val="85000"/>
                    </a:schemeClr>
                  </a:solidFill>
                </a:rPr>
                <a:t>E-post</a:t>
              </a:r>
            </a:p>
          </p:txBody>
        </p:sp>
        <p:sp>
          <p:nvSpPr>
            <p:cNvPr id="2" name="Båge 1">
              <a:extLst>
                <a:ext uri="{FF2B5EF4-FFF2-40B4-BE49-F238E27FC236}">
                  <a16:creationId xmlns:a16="http://schemas.microsoft.com/office/drawing/2014/main" id="{DE502232-FA40-4846-9D20-AB347B112E5B}"/>
                </a:ext>
              </a:extLst>
            </p:cNvPr>
            <p:cNvSpPr/>
            <p:nvPr/>
          </p:nvSpPr>
          <p:spPr>
            <a:xfrm rot="19472260">
              <a:off x="3060136" y="1078678"/>
              <a:ext cx="1196752" cy="1159948"/>
            </a:xfrm>
            <a:prstGeom prst="arc">
              <a:avLst/>
            </a:prstGeom>
            <a:ln>
              <a:headEnd type="triangle"/>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sv-SE"/>
            </a:p>
          </p:txBody>
        </p:sp>
        <p:sp>
          <p:nvSpPr>
            <p:cNvPr id="68" name="Båge 67">
              <a:extLst>
                <a:ext uri="{FF2B5EF4-FFF2-40B4-BE49-F238E27FC236}">
                  <a16:creationId xmlns:a16="http://schemas.microsoft.com/office/drawing/2014/main" id="{D6D15846-4C42-4E22-926E-20E4791D8C11}"/>
                </a:ext>
              </a:extLst>
            </p:cNvPr>
            <p:cNvSpPr/>
            <p:nvPr/>
          </p:nvSpPr>
          <p:spPr>
            <a:xfrm rot="20425357">
              <a:off x="1664213" y="727285"/>
              <a:ext cx="1546532" cy="1348251"/>
            </a:xfrm>
            <a:prstGeom prst="arc">
              <a:avLst>
                <a:gd name="adj1" fmla="val 16462547"/>
                <a:gd name="adj2" fmla="val 0"/>
              </a:avLst>
            </a:prstGeom>
            <a:ln>
              <a:headEnd type="triangle"/>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sv-SE"/>
            </a:p>
          </p:txBody>
        </p:sp>
        <p:sp>
          <p:nvSpPr>
            <p:cNvPr id="69" name="textruta 68">
              <a:extLst>
                <a:ext uri="{FF2B5EF4-FFF2-40B4-BE49-F238E27FC236}">
                  <a16:creationId xmlns:a16="http://schemas.microsoft.com/office/drawing/2014/main" id="{DD271D43-10F4-4986-B628-9BA67D21511E}"/>
                </a:ext>
              </a:extLst>
            </p:cNvPr>
            <p:cNvSpPr txBox="1"/>
            <p:nvPr/>
          </p:nvSpPr>
          <p:spPr>
            <a:xfrm rot="276800">
              <a:off x="2358724" y="532511"/>
              <a:ext cx="1013535" cy="261610"/>
            </a:xfrm>
            <a:prstGeom prst="rect">
              <a:avLst/>
            </a:prstGeom>
            <a:noFill/>
          </p:spPr>
          <p:txBody>
            <a:bodyPr wrap="square" rtlCol="0">
              <a:spAutoFit/>
            </a:bodyPr>
            <a:lstStyle/>
            <a:p>
              <a:r>
                <a:rPr lang="sv-SE" sz="1050" dirty="0">
                  <a:solidFill>
                    <a:schemeClr val="bg1">
                      <a:lumMod val="85000"/>
                    </a:schemeClr>
                  </a:solidFill>
                </a:rPr>
                <a:t>E-post</a:t>
              </a:r>
            </a:p>
          </p:txBody>
        </p:sp>
        <p:sp>
          <p:nvSpPr>
            <p:cNvPr id="70" name="Båge 69">
              <a:extLst>
                <a:ext uri="{FF2B5EF4-FFF2-40B4-BE49-F238E27FC236}">
                  <a16:creationId xmlns:a16="http://schemas.microsoft.com/office/drawing/2014/main" id="{3F62E61F-341F-47E2-B436-B3C4F3E0A97B}"/>
                </a:ext>
              </a:extLst>
            </p:cNvPr>
            <p:cNvSpPr/>
            <p:nvPr/>
          </p:nvSpPr>
          <p:spPr>
            <a:xfrm rot="19640072">
              <a:off x="331651" y="3899904"/>
              <a:ext cx="2515516" cy="2277813"/>
            </a:xfrm>
            <a:prstGeom prst="arc">
              <a:avLst>
                <a:gd name="adj1" fmla="val 16462547"/>
                <a:gd name="adj2" fmla="val 0"/>
              </a:avLst>
            </a:prstGeom>
            <a:ln>
              <a:headEnd type="none"/>
              <a:tailEnd type="triangle"/>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sv-SE"/>
            </a:p>
          </p:txBody>
        </p:sp>
        <p:sp>
          <p:nvSpPr>
            <p:cNvPr id="71" name="textruta 70">
              <a:extLst>
                <a:ext uri="{FF2B5EF4-FFF2-40B4-BE49-F238E27FC236}">
                  <a16:creationId xmlns:a16="http://schemas.microsoft.com/office/drawing/2014/main" id="{54E5AA1D-6F0B-4107-A82D-BACA0DDBC69A}"/>
                </a:ext>
              </a:extLst>
            </p:cNvPr>
            <p:cNvSpPr txBox="1"/>
            <p:nvPr/>
          </p:nvSpPr>
          <p:spPr>
            <a:xfrm rot="276800">
              <a:off x="1598287" y="3664779"/>
              <a:ext cx="1013535" cy="261610"/>
            </a:xfrm>
            <a:prstGeom prst="rect">
              <a:avLst/>
            </a:prstGeom>
            <a:noFill/>
          </p:spPr>
          <p:txBody>
            <a:bodyPr wrap="square" rtlCol="0">
              <a:spAutoFit/>
            </a:bodyPr>
            <a:lstStyle/>
            <a:p>
              <a:r>
                <a:rPr lang="sv-SE" sz="1050" dirty="0">
                  <a:solidFill>
                    <a:schemeClr val="bg1">
                      <a:lumMod val="85000"/>
                    </a:schemeClr>
                  </a:solidFill>
                </a:rPr>
                <a:t>E-post</a:t>
              </a:r>
            </a:p>
          </p:txBody>
        </p:sp>
        <p:sp>
          <p:nvSpPr>
            <p:cNvPr id="72" name="Båge 71">
              <a:extLst>
                <a:ext uri="{FF2B5EF4-FFF2-40B4-BE49-F238E27FC236}">
                  <a16:creationId xmlns:a16="http://schemas.microsoft.com/office/drawing/2014/main" id="{6361F579-6E79-4F9F-81C5-0D5FC05B6C85}"/>
                </a:ext>
              </a:extLst>
            </p:cNvPr>
            <p:cNvSpPr/>
            <p:nvPr/>
          </p:nvSpPr>
          <p:spPr>
            <a:xfrm rot="20261974">
              <a:off x="7277051" y="4233454"/>
              <a:ext cx="3472348" cy="2489482"/>
            </a:xfrm>
            <a:prstGeom prst="arc">
              <a:avLst>
                <a:gd name="adj1" fmla="val 16462547"/>
                <a:gd name="adj2" fmla="val 0"/>
              </a:avLst>
            </a:prstGeom>
            <a:ln>
              <a:headEnd type="none"/>
              <a:tailEnd type="triangle"/>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sv-SE"/>
            </a:p>
          </p:txBody>
        </p:sp>
        <p:sp>
          <p:nvSpPr>
            <p:cNvPr id="73" name="textruta 72">
              <a:extLst>
                <a:ext uri="{FF2B5EF4-FFF2-40B4-BE49-F238E27FC236}">
                  <a16:creationId xmlns:a16="http://schemas.microsoft.com/office/drawing/2014/main" id="{C38C349E-ED71-43FA-B392-147128C914AB}"/>
                </a:ext>
              </a:extLst>
            </p:cNvPr>
            <p:cNvSpPr txBox="1"/>
            <p:nvPr/>
          </p:nvSpPr>
          <p:spPr>
            <a:xfrm rot="276800">
              <a:off x="9432986" y="3963129"/>
              <a:ext cx="1013535" cy="261610"/>
            </a:xfrm>
            <a:prstGeom prst="rect">
              <a:avLst/>
            </a:prstGeom>
            <a:noFill/>
          </p:spPr>
          <p:txBody>
            <a:bodyPr wrap="square" rtlCol="0">
              <a:spAutoFit/>
            </a:bodyPr>
            <a:lstStyle/>
            <a:p>
              <a:r>
                <a:rPr lang="sv-SE" sz="1050" dirty="0">
                  <a:solidFill>
                    <a:schemeClr val="bg1">
                      <a:lumMod val="85000"/>
                    </a:schemeClr>
                  </a:solidFill>
                </a:rPr>
                <a:t>E-post</a:t>
              </a:r>
            </a:p>
          </p:txBody>
        </p:sp>
        <p:sp>
          <p:nvSpPr>
            <p:cNvPr id="3" name="Båge 2">
              <a:extLst>
                <a:ext uri="{FF2B5EF4-FFF2-40B4-BE49-F238E27FC236}">
                  <a16:creationId xmlns:a16="http://schemas.microsoft.com/office/drawing/2014/main" id="{E99397D9-4187-4C4B-8D16-02F6318BBE32}"/>
                </a:ext>
              </a:extLst>
            </p:cNvPr>
            <p:cNvSpPr/>
            <p:nvPr/>
          </p:nvSpPr>
          <p:spPr>
            <a:xfrm rot="7028938">
              <a:off x="3680004" y="4372554"/>
              <a:ext cx="2705230" cy="1662889"/>
            </a:xfrm>
            <a:prstGeom prst="arc">
              <a:avLst/>
            </a:prstGeom>
            <a:ln>
              <a:headEnd type="triangle"/>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sv-SE"/>
            </a:p>
          </p:txBody>
        </p:sp>
        <p:sp>
          <p:nvSpPr>
            <p:cNvPr id="74" name="textruta 73">
              <a:extLst>
                <a:ext uri="{FF2B5EF4-FFF2-40B4-BE49-F238E27FC236}">
                  <a16:creationId xmlns:a16="http://schemas.microsoft.com/office/drawing/2014/main" id="{1B8B3DCD-BA04-48DE-ADC4-509CF38916F7}"/>
                </a:ext>
              </a:extLst>
            </p:cNvPr>
            <p:cNvSpPr txBox="1"/>
            <p:nvPr/>
          </p:nvSpPr>
          <p:spPr>
            <a:xfrm rot="19410264">
              <a:off x="4813512" y="5887880"/>
              <a:ext cx="1013535" cy="261610"/>
            </a:xfrm>
            <a:prstGeom prst="rect">
              <a:avLst/>
            </a:prstGeom>
            <a:noFill/>
          </p:spPr>
          <p:txBody>
            <a:bodyPr wrap="square" rtlCol="0">
              <a:spAutoFit/>
            </a:bodyPr>
            <a:lstStyle/>
            <a:p>
              <a:r>
                <a:rPr lang="sv-SE" sz="1050" dirty="0">
                  <a:solidFill>
                    <a:schemeClr val="bg1">
                      <a:lumMod val="85000"/>
                    </a:schemeClr>
                  </a:solidFill>
                </a:rPr>
                <a:t>E-post</a:t>
              </a:r>
            </a:p>
          </p:txBody>
        </p:sp>
      </p:grpSp>
      <p:cxnSp>
        <p:nvCxnSpPr>
          <p:cNvPr id="7" name="Rak pilkoppling 6">
            <a:extLst>
              <a:ext uri="{FF2B5EF4-FFF2-40B4-BE49-F238E27FC236}">
                <a16:creationId xmlns:a16="http://schemas.microsoft.com/office/drawing/2014/main" id="{D88CE02B-59AF-462B-B8C7-11B03594F64D}"/>
              </a:ext>
            </a:extLst>
          </p:cNvPr>
          <p:cNvCxnSpPr>
            <a:cxnSpLocks/>
          </p:cNvCxnSpPr>
          <p:nvPr/>
        </p:nvCxnSpPr>
        <p:spPr>
          <a:xfrm flipV="1">
            <a:off x="3146350" y="4813176"/>
            <a:ext cx="101786" cy="76716"/>
          </a:xfrm>
          <a:prstGeom prst="straightConnector1">
            <a:avLst/>
          </a:prstGeom>
          <a:ln w="22225">
            <a:solidFill>
              <a:schemeClr val="tx2">
                <a:lumMod val="20000"/>
                <a:lumOff val="8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Rak pilkoppling 58">
            <a:extLst>
              <a:ext uri="{FF2B5EF4-FFF2-40B4-BE49-F238E27FC236}">
                <a16:creationId xmlns:a16="http://schemas.microsoft.com/office/drawing/2014/main" id="{B09E3058-9320-4259-963F-C18213F13F34}"/>
              </a:ext>
            </a:extLst>
          </p:cNvPr>
          <p:cNvCxnSpPr>
            <a:cxnSpLocks/>
          </p:cNvCxnSpPr>
          <p:nvPr/>
        </p:nvCxnSpPr>
        <p:spPr>
          <a:xfrm>
            <a:off x="1240895" y="5142766"/>
            <a:ext cx="68089" cy="144782"/>
          </a:xfrm>
          <a:prstGeom prst="straightConnector1">
            <a:avLst/>
          </a:prstGeom>
          <a:ln w="22225">
            <a:solidFill>
              <a:schemeClr val="tx2">
                <a:lumMod val="20000"/>
                <a:lumOff val="8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4" name="Rak pilkoppling 63">
            <a:extLst>
              <a:ext uri="{FF2B5EF4-FFF2-40B4-BE49-F238E27FC236}">
                <a16:creationId xmlns:a16="http://schemas.microsoft.com/office/drawing/2014/main" id="{08CE1E5A-A3CF-47E7-9CF8-F7D14DCB6A34}"/>
              </a:ext>
            </a:extLst>
          </p:cNvPr>
          <p:cNvCxnSpPr>
            <a:cxnSpLocks/>
          </p:cNvCxnSpPr>
          <p:nvPr/>
        </p:nvCxnSpPr>
        <p:spPr>
          <a:xfrm flipH="1">
            <a:off x="4034580" y="5813510"/>
            <a:ext cx="70423" cy="117190"/>
          </a:xfrm>
          <a:prstGeom prst="straightConnector1">
            <a:avLst/>
          </a:prstGeom>
          <a:ln w="22225">
            <a:solidFill>
              <a:schemeClr val="tx2">
                <a:lumMod val="20000"/>
                <a:lumOff val="8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6" name="Rak pilkoppling 65">
            <a:extLst>
              <a:ext uri="{FF2B5EF4-FFF2-40B4-BE49-F238E27FC236}">
                <a16:creationId xmlns:a16="http://schemas.microsoft.com/office/drawing/2014/main" id="{5DDE8E53-E7AA-43C6-B6D8-3AB733E3CE24}"/>
              </a:ext>
            </a:extLst>
          </p:cNvPr>
          <p:cNvCxnSpPr>
            <a:cxnSpLocks/>
          </p:cNvCxnSpPr>
          <p:nvPr/>
        </p:nvCxnSpPr>
        <p:spPr>
          <a:xfrm flipH="1" flipV="1">
            <a:off x="4292519" y="4714692"/>
            <a:ext cx="123842" cy="56102"/>
          </a:xfrm>
          <a:prstGeom prst="straightConnector1">
            <a:avLst/>
          </a:prstGeom>
          <a:ln w="22225">
            <a:solidFill>
              <a:schemeClr val="tx2">
                <a:lumMod val="20000"/>
                <a:lumOff val="8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5" name="Rak pilkoppling 74">
            <a:extLst>
              <a:ext uri="{FF2B5EF4-FFF2-40B4-BE49-F238E27FC236}">
                <a16:creationId xmlns:a16="http://schemas.microsoft.com/office/drawing/2014/main" id="{83F363C4-C05F-4383-BEE9-A75CE57E1950}"/>
              </a:ext>
            </a:extLst>
          </p:cNvPr>
          <p:cNvCxnSpPr>
            <a:cxnSpLocks/>
          </p:cNvCxnSpPr>
          <p:nvPr/>
        </p:nvCxnSpPr>
        <p:spPr>
          <a:xfrm flipH="1" flipV="1">
            <a:off x="8311081" y="5003558"/>
            <a:ext cx="77285" cy="98586"/>
          </a:xfrm>
          <a:prstGeom prst="straightConnector1">
            <a:avLst/>
          </a:prstGeom>
          <a:ln w="22225">
            <a:solidFill>
              <a:schemeClr val="tx2">
                <a:lumMod val="20000"/>
                <a:lumOff val="8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6" name="Rak pilkoppling 75">
            <a:extLst>
              <a:ext uri="{FF2B5EF4-FFF2-40B4-BE49-F238E27FC236}">
                <a16:creationId xmlns:a16="http://schemas.microsoft.com/office/drawing/2014/main" id="{38DAEA46-1C1B-4E8A-B62B-DCEB8D465C00}"/>
              </a:ext>
            </a:extLst>
          </p:cNvPr>
          <p:cNvCxnSpPr>
            <a:cxnSpLocks/>
          </p:cNvCxnSpPr>
          <p:nvPr/>
        </p:nvCxnSpPr>
        <p:spPr>
          <a:xfrm flipV="1">
            <a:off x="10470444" y="5332084"/>
            <a:ext cx="98310" cy="58313"/>
          </a:xfrm>
          <a:prstGeom prst="straightConnector1">
            <a:avLst/>
          </a:prstGeom>
          <a:ln w="22225">
            <a:solidFill>
              <a:schemeClr val="tx2">
                <a:lumMod val="20000"/>
                <a:lumOff val="8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7" name="Rak pilkoppling 76">
            <a:extLst>
              <a:ext uri="{FF2B5EF4-FFF2-40B4-BE49-F238E27FC236}">
                <a16:creationId xmlns:a16="http://schemas.microsoft.com/office/drawing/2014/main" id="{1A21B463-ACC3-4651-9F52-559678FB5AD6}"/>
              </a:ext>
            </a:extLst>
          </p:cNvPr>
          <p:cNvCxnSpPr>
            <a:cxnSpLocks/>
          </p:cNvCxnSpPr>
          <p:nvPr/>
        </p:nvCxnSpPr>
        <p:spPr>
          <a:xfrm flipV="1">
            <a:off x="9831948" y="2892142"/>
            <a:ext cx="153221" cy="11440"/>
          </a:xfrm>
          <a:prstGeom prst="straightConnector1">
            <a:avLst/>
          </a:prstGeom>
          <a:ln w="22225">
            <a:solidFill>
              <a:schemeClr val="tx2">
                <a:lumMod val="20000"/>
                <a:lumOff val="8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8" name="Rak pilkoppling 77">
            <a:extLst>
              <a:ext uri="{FF2B5EF4-FFF2-40B4-BE49-F238E27FC236}">
                <a16:creationId xmlns:a16="http://schemas.microsoft.com/office/drawing/2014/main" id="{F51136C6-A7ED-48A1-98CC-33D241693060}"/>
              </a:ext>
            </a:extLst>
          </p:cNvPr>
          <p:cNvCxnSpPr>
            <a:cxnSpLocks/>
          </p:cNvCxnSpPr>
          <p:nvPr/>
        </p:nvCxnSpPr>
        <p:spPr>
          <a:xfrm>
            <a:off x="9884909" y="2458788"/>
            <a:ext cx="101582" cy="50266"/>
          </a:xfrm>
          <a:prstGeom prst="straightConnector1">
            <a:avLst/>
          </a:prstGeom>
          <a:ln w="22225">
            <a:solidFill>
              <a:schemeClr val="tx2">
                <a:lumMod val="20000"/>
                <a:lumOff val="8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0" name="Rak pilkoppling 79">
            <a:extLst>
              <a:ext uri="{FF2B5EF4-FFF2-40B4-BE49-F238E27FC236}">
                <a16:creationId xmlns:a16="http://schemas.microsoft.com/office/drawing/2014/main" id="{3974A21D-D8C8-407E-BA02-8CD344942C74}"/>
              </a:ext>
            </a:extLst>
          </p:cNvPr>
          <p:cNvCxnSpPr>
            <a:cxnSpLocks/>
          </p:cNvCxnSpPr>
          <p:nvPr/>
        </p:nvCxnSpPr>
        <p:spPr>
          <a:xfrm flipH="1" flipV="1">
            <a:off x="11154059" y="2899035"/>
            <a:ext cx="161445" cy="17160"/>
          </a:xfrm>
          <a:prstGeom prst="straightConnector1">
            <a:avLst/>
          </a:prstGeom>
          <a:ln w="22225">
            <a:solidFill>
              <a:schemeClr val="tx2">
                <a:lumMod val="20000"/>
                <a:lumOff val="8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4" name="Rak pilkoppling 83">
            <a:extLst>
              <a:ext uri="{FF2B5EF4-FFF2-40B4-BE49-F238E27FC236}">
                <a16:creationId xmlns:a16="http://schemas.microsoft.com/office/drawing/2014/main" id="{8D1746B7-F8EE-4A50-A7B6-0FC79EAE354B}"/>
              </a:ext>
            </a:extLst>
          </p:cNvPr>
          <p:cNvCxnSpPr>
            <a:cxnSpLocks/>
          </p:cNvCxnSpPr>
          <p:nvPr/>
        </p:nvCxnSpPr>
        <p:spPr>
          <a:xfrm flipH="1" flipV="1">
            <a:off x="6401048" y="1085348"/>
            <a:ext cx="131849" cy="34263"/>
          </a:xfrm>
          <a:prstGeom prst="straightConnector1">
            <a:avLst/>
          </a:prstGeom>
          <a:ln w="22225">
            <a:solidFill>
              <a:schemeClr val="tx2">
                <a:lumMod val="20000"/>
                <a:lumOff val="80000"/>
                <a:alpha val="46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7" name="Rak pilkoppling 86">
            <a:extLst>
              <a:ext uri="{FF2B5EF4-FFF2-40B4-BE49-F238E27FC236}">
                <a16:creationId xmlns:a16="http://schemas.microsoft.com/office/drawing/2014/main" id="{88A18271-237C-491D-BEAE-E790F4B4209A}"/>
              </a:ext>
            </a:extLst>
          </p:cNvPr>
          <p:cNvCxnSpPr>
            <a:cxnSpLocks/>
          </p:cNvCxnSpPr>
          <p:nvPr/>
        </p:nvCxnSpPr>
        <p:spPr>
          <a:xfrm>
            <a:off x="5731629" y="828070"/>
            <a:ext cx="141575" cy="55191"/>
          </a:xfrm>
          <a:prstGeom prst="straightConnector1">
            <a:avLst/>
          </a:prstGeom>
          <a:ln w="22225">
            <a:solidFill>
              <a:schemeClr val="tx2">
                <a:lumMod val="20000"/>
                <a:lumOff val="80000"/>
                <a:alpha val="46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9" name="Rak pilkoppling 88">
            <a:extLst>
              <a:ext uri="{FF2B5EF4-FFF2-40B4-BE49-F238E27FC236}">
                <a16:creationId xmlns:a16="http://schemas.microsoft.com/office/drawing/2014/main" id="{82D6C8C5-CDA5-49D1-BDD8-F40304429D2C}"/>
              </a:ext>
            </a:extLst>
          </p:cNvPr>
          <p:cNvCxnSpPr>
            <a:cxnSpLocks/>
          </p:cNvCxnSpPr>
          <p:nvPr/>
        </p:nvCxnSpPr>
        <p:spPr>
          <a:xfrm flipV="1">
            <a:off x="3917259" y="2008517"/>
            <a:ext cx="107987" cy="47496"/>
          </a:xfrm>
          <a:prstGeom prst="straightConnector1">
            <a:avLst/>
          </a:prstGeom>
          <a:ln w="22225">
            <a:solidFill>
              <a:schemeClr val="tx2">
                <a:lumMod val="20000"/>
                <a:lumOff val="80000"/>
                <a:alpha val="46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268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5"/>
                                        </p:tgtEl>
                                      </p:cBhvr>
                                    </p:cmd>
                                  </p:childTnLst>
                                </p:cTn>
                              </p:par>
                            </p:childTnLst>
                          </p:cTn>
                        </p:par>
                      </p:childTnLst>
                    </p:cTn>
                  </p:par>
                </p:childTnLst>
              </p:cTn>
              <p:nextCondLst>
                <p:cond evt="onClick" delay="0">
                  <p:tgtEl>
                    <p:spTgt spid="5"/>
                  </p:tgtEl>
                </p:cond>
              </p:nextCondLst>
            </p:seq>
            <p:video>
              <p:cMediaNode vol="80000">
                <p:cTn id="24"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22223589-FD72-4B34-8242-B75710F3D331}"/>
              </a:ext>
            </a:extLst>
          </p:cNvPr>
          <p:cNvPicPr>
            <a:picLocks noChangeAspect="1"/>
          </p:cNvPicPr>
          <p:nvPr/>
        </p:nvPicPr>
        <p:blipFill rotWithShape="1">
          <a:blip r:embed="rId3">
            <a:extLst>
              <a:ext uri="{28A0092B-C50C-407E-A947-70E740481C1C}">
                <a14:useLocalDpi xmlns:a14="http://schemas.microsoft.com/office/drawing/2010/main" val="0"/>
              </a:ext>
            </a:extLst>
          </a:blip>
          <a:srcRect l="41027" t="27203" r="42377" b="45148"/>
          <a:stretch/>
        </p:blipFill>
        <p:spPr>
          <a:xfrm>
            <a:off x="1099890" y="2196908"/>
            <a:ext cx="3961952" cy="3667854"/>
          </a:xfrm>
          <a:prstGeom prst="rect">
            <a:avLst/>
          </a:prstGeom>
        </p:spPr>
      </p:pic>
      <p:sp>
        <p:nvSpPr>
          <p:cNvPr id="2" name="Rubrik 1">
            <a:extLst>
              <a:ext uri="{FF2B5EF4-FFF2-40B4-BE49-F238E27FC236}">
                <a16:creationId xmlns:a16="http://schemas.microsoft.com/office/drawing/2014/main" id="{034D32AE-4A71-4FCA-8C29-0DF9720AA24A}"/>
              </a:ext>
            </a:extLst>
          </p:cNvPr>
          <p:cNvSpPr>
            <a:spLocks noGrp="1"/>
          </p:cNvSpPr>
          <p:nvPr>
            <p:ph type="title"/>
          </p:nvPr>
        </p:nvSpPr>
        <p:spPr/>
        <p:txBody>
          <a:bodyPr/>
          <a:lstStyle/>
          <a:p>
            <a:r>
              <a:rPr lang="sv-SE" dirty="0"/>
              <a:t>Ett system med många delar</a:t>
            </a:r>
          </a:p>
        </p:txBody>
      </p:sp>
      <p:sp>
        <p:nvSpPr>
          <p:cNvPr id="14" name="Platshållare för innehåll 3">
            <a:extLst>
              <a:ext uri="{FF2B5EF4-FFF2-40B4-BE49-F238E27FC236}">
                <a16:creationId xmlns:a16="http://schemas.microsoft.com/office/drawing/2014/main" id="{40D61745-036A-4023-B873-170C89509823}"/>
              </a:ext>
            </a:extLst>
          </p:cNvPr>
          <p:cNvSpPr txBox="1">
            <a:spLocks/>
          </p:cNvSpPr>
          <p:nvPr/>
        </p:nvSpPr>
        <p:spPr>
          <a:xfrm>
            <a:off x="5581202" y="2192159"/>
            <a:ext cx="4491789" cy="1426176"/>
          </a:xfrm>
          <a:prstGeom prst="rect">
            <a:avLst/>
          </a:prstGeom>
        </p:spPr>
        <p:txBody>
          <a:bodyPr>
            <a:normAutofit lnSpcReduction="10000"/>
          </a:bodyPr>
          <a:lstStyle>
            <a:lvl1pPr marL="457200" indent="-457200" algn="l" defTabSz="914400" rtl="0" eaLnBrk="1" latinLnBrk="0" hangingPunct="1">
              <a:lnSpc>
                <a:spcPct val="100000"/>
              </a:lnSpc>
              <a:spcBef>
                <a:spcPts val="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457200" algn="l" defTabSz="914400" rtl="0" eaLnBrk="1" latinLnBrk="0" hangingPunct="1">
              <a:lnSpc>
                <a:spcPct val="100000"/>
              </a:lnSpc>
              <a:spcBef>
                <a:spcPts val="0"/>
              </a:spcBef>
              <a:buClr>
                <a:schemeClr val="accent1"/>
              </a:buClr>
              <a:buFont typeface="Arial" panose="020B0604020202020204" pitchFamily="34" charset="0"/>
              <a:buChar char="•"/>
              <a:defRPr sz="2200" kern="1200">
                <a:solidFill>
                  <a:schemeClr val="tx1"/>
                </a:solidFill>
                <a:latin typeface="+mn-lt"/>
                <a:ea typeface="+mn-ea"/>
                <a:cs typeface="+mn-cs"/>
              </a:defRPr>
            </a:lvl2pPr>
            <a:lvl3pPr marL="1143000" indent="-457200" algn="l" defTabSz="914400" rtl="0" eaLnBrk="1" latinLnBrk="0" hangingPunct="1">
              <a:lnSpc>
                <a:spcPct val="100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457200" algn="l" defTabSz="914400" rtl="0" eaLnBrk="1" latinLnBrk="0" hangingPunct="1">
              <a:lnSpc>
                <a:spcPct val="10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457200" algn="l" defTabSz="914400" rtl="0" eaLnBrk="1" latinLnBrk="0" hangingPunct="1">
              <a:lnSpc>
                <a:spcPct val="10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Leverantörer gillar helhetslösningar </a:t>
            </a:r>
            <a:br>
              <a:rPr lang="sv-SE" dirty="0"/>
            </a:br>
            <a:r>
              <a:rPr lang="sv-SE" dirty="0"/>
              <a:t>– en per uppgift</a:t>
            </a:r>
            <a:br>
              <a:rPr lang="sv-SE" dirty="0"/>
            </a:br>
            <a:endParaRPr lang="sv-SE" dirty="0"/>
          </a:p>
        </p:txBody>
      </p:sp>
      <p:sp>
        <p:nvSpPr>
          <p:cNvPr id="15" name="textruta 14">
            <a:extLst>
              <a:ext uri="{FF2B5EF4-FFF2-40B4-BE49-F238E27FC236}">
                <a16:creationId xmlns:a16="http://schemas.microsoft.com/office/drawing/2014/main" id="{3701CC14-59DF-4F81-909B-4E6C4AD2422A}"/>
              </a:ext>
            </a:extLst>
          </p:cNvPr>
          <p:cNvSpPr txBox="1"/>
          <p:nvPr/>
        </p:nvSpPr>
        <p:spPr>
          <a:xfrm>
            <a:off x="777379" y="4675078"/>
            <a:ext cx="1498060" cy="369332"/>
          </a:xfrm>
          <a:prstGeom prst="rect">
            <a:avLst/>
          </a:prstGeom>
          <a:noFill/>
          <a:scene3d>
            <a:camera prst="perspectiveHeroicExtremeLeftFacing" fov="0">
              <a:rot lat="1709996" lon="2657718" rev="0"/>
            </a:camera>
            <a:lightRig rig="threePt" dir="t"/>
          </a:scene3d>
          <a:sp3d/>
        </p:spPr>
        <p:txBody>
          <a:bodyPr wrap="square" rtlCol="0">
            <a:spAutoFit/>
          </a:bodyPr>
          <a:lstStyle/>
          <a:p>
            <a:pPr algn="ctr"/>
            <a:r>
              <a:rPr lang="sv-SE" sz="900" dirty="0">
                <a:solidFill>
                  <a:schemeClr val="bg1"/>
                </a:solidFill>
              </a:rPr>
              <a:t>Beslutade </a:t>
            </a:r>
          </a:p>
          <a:p>
            <a:pPr algn="ctr"/>
            <a:r>
              <a:rPr lang="sv-SE" sz="900" dirty="0">
                <a:solidFill>
                  <a:schemeClr val="bg1"/>
                </a:solidFill>
              </a:rPr>
              <a:t>detaljplaner</a:t>
            </a:r>
          </a:p>
        </p:txBody>
      </p:sp>
      <p:sp>
        <p:nvSpPr>
          <p:cNvPr id="16" name="textruta 15">
            <a:extLst>
              <a:ext uri="{FF2B5EF4-FFF2-40B4-BE49-F238E27FC236}">
                <a16:creationId xmlns:a16="http://schemas.microsoft.com/office/drawing/2014/main" id="{D6B43626-90F9-4240-B3F1-3911233E0103}"/>
              </a:ext>
            </a:extLst>
          </p:cNvPr>
          <p:cNvSpPr txBox="1"/>
          <p:nvPr/>
        </p:nvSpPr>
        <p:spPr>
          <a:xfrm>
            <a:off x="1659006" y="5149076"/>
            <a:ext cx="1498060" cy="230832"/>
          </a:xfrm>
          <a:prstGeom prst="rect">
            <a:avLst/>
          </a:prstGeom>
          <a:noFill/>
          <a:scene3d>
            <a:camera prst="perspectiveHeroicExtremeLeftFacing" fov="0">
              <a:rot lat="1709996" lon="2657718" rev="0"/>
            </a:camera>
            <a:lightRig rig="threePt" dir="t"/>
          </a:scene3d>
          <a:sp3d/>
        </p:spPr>
        <p:txBody>
          <a:bodyPr wrap="square" rtlCol="0">
            <a:spAutoFit/>
          </a:bodyPr>
          <a:lstStyle/>
          <a:p>
            <a:r>
              <a:rPr lang="sv-SE" sz="900" dirty="0">
                <a:solidFill>
                  <a:schemeClr val="bg1"/>
                </a:solidFill>
              </a:rPr>
              <a:t>Vägar</a:t>
            </a:r>
          </a:p>
        </p:txBody>
      </p:sp>
      <p:sp>
        <p:nvSpPr>
          <p:cNvPr id="17" name="textruta 16">
            <a:extLst>
              <a:ext uri="{FF2B5EF4-FFF2-40B4-BE49-F238E27FC236}">
                <a16:creationId xmlns:a16="http://schemas.microsoft.com/office/drawing/2014/main" id="{A8852F4C-7A0F-4541-9F24-954A5047FD75}"/>
              </a:ext>
            </a:extLst>
          </p:cNvPr>
          <p:cNvSpPr txBox="1"/>
          <p:nvPr/>
        </p:nvSpPr>
        <p:spPr>
          <a:xfrm>
            <a:off x="2192406" y="5407731"/>
            <a:ext cx="1498060" cy="230832"/>
          </a:xfrm>
          <a:prstGeom prst="rect">
            <a:avLst/>
          </a:prstGeom>
          <a:noFill/>
          <a:scene3d>
            <a:camera prst="perspectiveHeroicExtremeLeftFacing" fov="0">
              <a:rot lat="1709996" lon="2657718" rev="0"/>
            </a:camera>
            <a:lightRig rig="threePt" dir="t"/>
          </a:scene3d>
          <a:sp3d/>
        </p:spPr>
        <p:txBody>
          <a:bodyPr wrap="square" rtlCol="0">
            <a:spAutoFit/>
          </a:bodyPr>
          <a:lstStyle/>
          <a:p>
            <a:r>
              <a:rPr lang="sv-SE" sz="900" dirty="0">
                <a:solidFill>
                  <a:schemeClr val="bg1"/>
                </a:solidFill>
              </a:rPr>
              <a:t>Byggnader</a:t>
            </a:r>
          </a:p>
        </p:txBody>
      </p:sp>
      <p:sp>
        <p:nvSpPr>
          <p:cNvPr id="18" name="textruta 17">
            <a:extLst>
              <a:ext uri="{FF2B5EF4-FFF2-40B4-BE49-F238E27FC236}">
                <a16:creationId xmlns:a16="http://schemas.microsoft.com/office/drawing/2014/main" id="{DC05B98E-2960-4C77-A3C7-200846E6D033}"/>
              </a:ext>
            </a:extLst>
          </p:cNvPr>
          <p:cNvSpPr txBox="1"/>
          <p:nvPr/>
        </p:nvSpPr>
        <p:spPr>
          <a:xfrm>
            <a:off x="2823996" y="5250923"/>
            <a:ext cx="1498060" cy="253916"/>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dirty="0"/>
              <a:t>Fastigheter</a:t>
            </a:r>
          </a:p>
        </p:txBody>
      </p:sp>
      <p:sp>
        <p:nvSpPr>
          <p:cNvPr id="19" name="textruta 18">
            <a:extLst>
              <a:ext uri="{FF2B5EF4-FFF2-40B4-BE49-F238E27FC236}">
                <a16:creationId xmlns:a16="http://schemas.microsoft.com/office/drawing/2014/main" id="{11FDA542-00C0-41B7-A0BB-3B59E2416E6E}"/>
              </a:ext>
            </a:extLst>
          </p:cNvPr>
          <p:cNvSpPr txBox="1"/>
          <p:nvPr/>
        </p:nvSpPr>
        <p:spPr>
          <a:xfrm>
            <a:off x="688190" y="4371226"/>
            <a:ext cx="1644043" cy="369332"/>
          </a:xfrm>
          <a:prstGeom prst="rect">
            <a:avLst/>
          </a:prstGeom>
          <a:noFill/>
          <a:scene3d>
            <a:camera prst="perspectiveHeroicExtremeLeftFacing" fov="0">
              <a:rot lat="1709996" lon="2657718" rev="0"/>
            </a:camera>
            <a:lightRig rig="threePt" dir="t"/>
          </a:scene3d>
          <a:sp3d/>
        </p:spPr>
        <p:txBody>
          <a:bodyPr wrap="square" rtlCol="0">
            <a:spAutoFit/>
          </a:bodyPr>
          <a:lstStyle/>
          <a:p>
            <a:pPr algn="ctr"/>
            <a:r>
              <a:rPr lang="sv-SE" sz="900" dirty="0">
                <a:solidFill>
                  <a:schemeClr val="bg1"/>
                </a:solidFill>
              </a:rPr>
              <a:t>Rums</a:t>
            </a:r>
          </a:p>
          <a:p>
            <a:pPr algn="ctr"/>
            <a:r>
              <a:rPr lang="sv-SE" sz="900" dirty="0">
                <a:solidFill>
                  <a:schemeClr val="bg1"/>
                </a:solidFill>
              </a:rPr>
              <a:t>integration</a:t>
            </a:r>
          </a:p>
        </p:txBody>
      </p:sp>
      <p:sp>
        <p:nvSpPr>
          <p:cNvPr id="20" name="textruta 19">
            <a:extLst>
              <a:ext uri="{FF2B5EF4-FFF2-40B4-BE49-F238E27FC236}">
                <a16:creationId xmlns:a16="http://schemas.microsoft.com/office/drawing/2014/main" id="{6833FD12-275B-444A-B296-D0E0C3873F0E}"/>
              </a:ext>
            </a:extLst>
          </p:cNvPr>
          <p:cNvSpPr txBox="1"/>
          <p:nvPr/>
        </p:nvSpPr>
        <p:spPr>
          <a:xfrm>
            <a:off x="2376131" y="4893635"/>
            <a:ext cx="716811" cy="654294"/>
          </a:xfrm>
          <a:prstGeom prst="rect">
            <a:avLst/>
          </a:prstGeom>
          <a:noFill/>
          <a:scene3d>
            <a:camera prst="perspectiveHeroicExtremeLeftFacing" fov="0">
              <a:rot lat="1709996" lon="2657718" rev="0"/>
            </a:camera>
            <a:lightRig rig="threePt" dir="t"/>
          </a:scene3d>
          <a:sp3d/>
        </p:spPr>
        <p:txBody>
          <a:bodyPr wrap="square" rtlCol="0">
            <a:spAutoFit/>
          </a:bodyPr>
          <a:lstStyle>
            <a:defPPr>
              <a:defRPr lang="sv-SE"/>
            </a:defPPr>
            <a:lvl1pPr>
              <a:defRPr sz="900">
                <a:solidFill>
                  <a:schemeClr val="bg1"/>
                </a:solidFill>
              </a:defRPr>
            </a:lvl1pPr>
          </a:lstStyle>
          <a:p>
            <a:r>
              <a:rPr lang="sv-SE" dirty="0"/>
              <a:t>Täthets-</a:t>
            </a:r>
          </a:p>
          <a:p>
            <a:r>
              <a:rPr lang="sv-SE" dirty="0"/>
              <a:t>analyser</a:t>
            </a:r>
          </a:p>
        </p:txBody>
      </p:sp>
      <p:sp>
        <p:nvSpPr>
          <p:cNvPr id="21" name="textruta 20">
            <a:extLst>
              <a:ext uri="{FF2B5EF4-FFF2-40B4-BE49-F238E27FC236}">
                <a16:creationId xmlns:a16="http://schemas.microsoft.com/office/drawing/2014/main" id="{EDE06E9C-D902-400E-BA19-CEE12A1F30BB}"/>
              </a:ext>
            </a:extLst>
          </p:cNvPr>
          <p:cNvSpPr txBox="1"/>
          <p:nvPr/>
        </p:nvSpPr>
        <p:spPr>
          <a:xfrm>
            <a:off x="1669420" y="4618198"/>
            <a:ext cx="822023" cy="369332"/>
          </a:xfrm>
          <a:prstGeom prst="rect">
            <a:avLst/>
          </a:prstGeom>
          <a:noFill/>
          <a:scene3d>
            <a:camera prst="perspectiveHeroicExtremeLeftFacing" fov="0">
              <a:rot lat="1709996" lon="2657718" rev="0"/>
            </a:camera>
            <a:lightRig rig="threePt" dir="t"/>
          </a:scene3d>
          <a:sp3d/>
        </p:spPr>
        <p:txBody>
          <a:bodyPr wrap="square" rtlCol="0">
            <a:spAutoFit/>
          </a:bodyPr>
          <a:lstStyle/>
          <a:p>
            <a:pPr algn="ctr"/>
            <a:r>
              <a:rPr lang="sv-SE" sz="900" dirty="0">
                <a:solidFill>
                  <a:schemeClr val="bg1"/>
                </a:solidFill>
              </a:rPr>
              <a:t>Kron-</a:t>
            </a:r>
          </a:p>
          <a:p>
            <a:pPr algn="ctr"/>
            <a:r>
              <a:rPr lang="sv-SE" sz="900" dirty="0">
                <a:solidFill>
                  <a:schemeClr val="bg1"/>
                </a:solidFill>
              </a:rPr>
              <a:t>täckning</a:t>
            </a:r>
          </a:p>
        </p:txBody>
      </p:sp>
      <p:sp>
        <p:nvSpPr>
          <p:cNvPr id="22" name="textruta 21">
            <a:extLst>
              <a:ext uri="{FF2B5EF4-FFF2-40B4-BE49-F238E27FC236}">
                <a16:creationId xmlns:a16="http://schemas.microsoft.com/office/drawing/2014/main" id="{26971AA3-A446-43EE-AA01-67838E5087A2}"/>
              </a:ext>
            </a:extLst>
          </p:cNvPr>
          <p:cNvSpPr txBox="1"/>
          <p:nvPr/>
        </p:nvSpPr>
        <p:spPr>
          <a:xfrm>
            <a:off x="1066296" y="4080440"/>
            <a:ext cx="911105" cy="369332"/>
          </a:xfrm>
          <a:prstGeom prst="rect">
            <a:avLst/>
          </a:prstGeom>
          <a:noFill/>
          <a:scene3d>
            <a:camera prst="perspectiveHeroicExtremeLeftFacing" fov="0">
              <a:rot lat="1709996" lon="2657718" rev="0"/>
            </a:camera>
            <a:lightRig rig="threePt" dir="t"/>
          </a:scene3d>
          <a:sp3d/>
        </p:spPr>
        <p:txBody>
          <a:bodyPr wrap="square" rtlCol="0">
            <a:spAutoFit/>
          </a:bodyPr>
          <a:lstStyle/>
          <a:p>
            <a:pPr algn="ctr"/>
            <a:r>
              <a:rPr lang="sv-SE" sz="900" dirty="0">
                <a:solidFill>
                  <a:schemeClr val="bg1"/>
                </a:solidFill>
              </a:rPr>
              <a:t>Skyfalls</a:t>
            </a:r>
          </a:p>
          <a:p>
            <a:pPr algn="ctr"/>
            <a:r>
              <a:rPr lang="sv-SE" sz="900" dirty="0">
                <a:solidFill>
                  <a:schemeClr val="bg1"/>
                </a:solidFill>
              </a:rPr>
              <a:t>analys</a:t>
            </a:r>
          </a:p>
        </p:txBody>
      </p:sp>
      <p:sp>
        <p:nvSpPr>
          <p:cNvPr id="23" name="textruta 22">
            <a:extLst>
              <a:ext uri="{FF2B5EF4-FFF2-40B4-BE49-F238E27FC236}">
                <a16:creationId xmlns:a16="http://schemas.microsoft.com/office/drawing/2014/main" id="{07DBF313-FA12-4368-B2A4-CAAA6A5BE904}"/>
              </a:ext>
            </a:extLst>
          </p:cNvPr>
          <p:cNvSpPr txBox="1"/>
          <p:nvPr/>
        </p:nvSpPr>
        <p:spPr>
          <a:xfrm>
            <a:off x="1072300" y="3558643"/>
            <a:ext cx="899098" cy="230832"/>
          </a:xfrm>
          <a:prstGeom prst="rect">
            <a:avLst/>
          </a:prstGeom>
          <a:noFill/>
          <a:scene3d>
            <a:camera prst="perspectiveHeroicExtremeLeftFacing" fov="0">
              <a:rot lat="1020000" lon="3120000" rev="0"/>
            </a:camera>
            <a:lightRig rig="threePt" dir="t"/>
          </a:scene3d>
          <a:sp3d/>
        </p:spPr>
        <p:txBody>
          <a:bodyPr wrap="square" rtlCol="0">
            <a:spAutoFit/>
          </a:bodyPr>
          <a:lstStyle/>
          <a:p>
            <a:pPr algn="ctr"/>
            <a:r>
              <a:rPr lang="sv-SE" sz="900" dirty="0">
                <a:solidFill>
                  <a:schemeClr val="bg1"/>
                </a:solidFill>
              </a:rPr>
              <a:t>Sociotoper</a:t>
            </a:r>
          </a:p>
        </p:txBody>
      </p:sp>
      <p:sp>
        <p:nvSpPr>
          <p:cNvPr id="24" name="textruta 23">
            <a:extLst>
              <a:ext uri="{FF2B5EF4-FFF2-40B4-BE49-F238E27FC236}">
                <a16:creationId xmlns:a16="http://schemas.microsoft.com/office/drawing/2014/main" id="{78D5DBB7-9919-470C-9E0F-4A824F1434EA}"/>
              </a:ext>
            </a:extLst>
          </p:cNvPr>
          <p:cNvSpPr txBox="1"/>
          <p:nvPr/>
        </p:nvSpPr>
        <p:spPr>
          <a:xfrm>
            <a:off x="1156529" y="3200525"/>
            <a:ext cx="741849" cy="369332"/>
          </a:xfrm>
          <a:prstGeom prst="rect">
            <a:avLst/>
          </a:prstGeom>
          <a:noFill/>
          <a:scene3d>
            <a:camera prst="perspectiveHeroicExtremeLeftFacing" fov="0">
              <a:rot lat="1020000" lon="3120000" rev="0"/>
            </a:camera>
            <a:lightRig rig="threePt" dir="t"/>
          </a:scene3d>
          <a:sp3d/>
        </p:spPr>
        <p:txBody>
          <a:bodyPr wrap="square" rtlCol="0">
            <a:spAutoFit/>
          </a:bodyPr>
          <a:lstStyle/>
          <a:p>
            <a:pPr algn="ctr"/>
            <a:r>
              <a:rPr lang="sv-SE" sz="900" dirty="0">
                <a:solidFill>
                  <a:schemeClr val="bg1"/>
                </a:solidFill>
              </a:rPr>
              <a:t>Riks</a:t>
            </a:r>
          </a:p>
          <a:p>
            <a:pPr algn="ctr"/>
            <a:r>
              <a:rPr lang="sv-SE" sz="900" dirty="0">
                <a:solidFill>
                  <a:schemeClr val="bg1"/>
                </a:solidFill>
              </a:rPr>
              <a:t>intressen</a:t>
            </a:r>
          </a:p>
        </p:txBody>
      </p:sp>
      <p:sp>
        <p:nvSpPr>
          <p:cNvPr id="25" name="textruta 24">
            <a:extLst>
              <a:ext uri="{FF2B5EF4-FFF2-40B4-BE49-F238E27FC236}">
                <a16:creationId xmlns:a16="http://schemas.microsoft.com/office/drawing/2014/main" id="{691F9614-B1F2-477D-B08E-40E658FAAA83}"/>
              </a:ext>
            </a:extLst>
          </p:cNvPr>
          <p:cNvSpPr txBox="1"/>
          <p:nvPr/>
        </p:nvSpPr>
        <p:spPr>
          <a:xfrm>
            <a:off x="1686436" y="4531164"/>
            <a:ext cx="1644043" cy="230832"/>
          </a:xfrm>
          <a:prstGeom prst="rect">
            <a:avLst/>
          </a:prstGeom>
          <a:noFill/>
          <a:scene3d>
            <a:camera prst="perspectiveHeroicExtremeLeftFacing" fov="0">
              <a:rot lat="1646708" lon="2102621" rev="21420043"/>
            </a:camera>
            <a:lightRig rig="threePt" dir="t"/>
          </a:scene3d>
          <a:sp3d/>
        </p:spPr>
        <p:txBody>
          <a:bodyPr wrap="square" rtlCol="0">
            <a:spAutoFit/>
          </a:bodyPr>
          <a:lstStyle/>
          <a:p>
            <a:r>
              <a:rPr lang="sv-SE" sz="900" dirty="0" err="1">
                <a:solidFill>
                  <a:schemeClr val="bg1"/>
                </a:solidFill>
              </a:rPr>
              <a:t>Genhet</a:t>
            </a:r>
            <a:endParaRPr lang="sv-SE" sz="900" dirty="0">
              <a:solidFill>
                <a:schemeClr val="bg1"/>
              </a:solidFill>
            </a:endParaRPr>
          </a:p>
        </p:txBody>
      </p:sp>
      <p:sp>
        <p:nvSpPr>
          <p:cNvPr id="26" name="textruta 25">
            <a:extLst>
              <a:ext uri="{FF2B5EF4-FFF2-40B4-BE49-F238E27FC236}">
                <a16:creationId xmlns:a16="http://schemas.microsoft.com/office/drawing/2014/main" id="{DA394E9C-42FB-40F7-9269-9D811A373533}"/>
              </a:ext>
            </a:extLst>
          </p:cNvPr>
          <p:cNvSpPr txBox="1"/>
          <p:nvPr/>
        </p:nvSpPr>
        <p:spPr>
          <a:xfrm>
            <a:off x="1554670" y="3370456"/>
            <a:ext cx="987432" cy="369332"/>
          </a:xfrm>
          <a:prstGeom prst="rect">
            <a:avLst/>
          </a:prstGeom>
          <a:noFill/>
          <a:scene3d>
            <a:camera prst="perspectiveHeroicExtremeLeftFacing" fov="0">
              <a:rot lat="1020000" lon="3120000" rev="0"/>
            </a:camera>
            <a:lightRig rig="threePt" dir="t"/>
          </a:scene3d>
          <a:sp3d/>
        </p:spPr>
        <p:txBody>
          <a:bodyPr wrap="square" rtlCol="0">
            <a:spAutoFit/>
          </a:bodyPr>
          <a:lstStyle/>
          <a:p>
            <a:pPr algn="ctr"/>
            <a:r>
              <a:rPr lang="sv-SE" sz="900" dirty="0">
                <a:solidFill>
                  <a:schemeClr val="bg1"/>
                </a:solidFill>
              </a:rPr>
              <a:t>Befolknings</a:t>
            </a:r>
          </a:p>
          <a:p>
            <a:pPr algn="ctr"/>
            <a:r>
              <a:rPr lang="sv-SE" sz="900" dirty="0">
                <a:solidFill>
                  <a:schemeClr val="bg1"/>
                </a:solidFill>
              </a:rPr>
              <a:t>data</a:t>
            </a:r>
          </a:p>
        </p:txBody>
      </p:sp>
      <p:sp>
        <p:nvSpPr>
          <p:cNvPr id="27" name="textruta 26">
            <a:extLst>
              <a:ext uri="{FF2B5EF4-FFF2-40B4-BE49-F238E27FC236}">
                <a16:creationId xmlns:a16="http://schemas.microsoft.com/office/drawing/2014/main" id="{EF83D935-E57E-45A1-8437-0C95EEDCF853}"/>
              </a:ext>
            </a:extLst>
          </p:cNvPr>
          <p:cNvSpPr txBox="1"/>
          <p:nvPr/>
        </p:nvSpPr>
        <p:spPr>
          <a:xfrm>
            <a:off x="3504296" y="4077207"/>
            <a:ext cx="1498060" cy="230832"/>
          </a:xfrm>
          <a:prstGeom prst="rect">
            <a:avLst/>
          </a:prstGeom>
          <a:noFill/>
          <a:scene3d>
            <a:camera prst="perspectiveContrastingRightFacing">
              <a:rot lat="720000" lon="18963663" rev="213210"/>
            </a:camera>
            <a:lightRig rig="threePt" dir="t"/>
          </a:scene3d>
          <a:sp3d/>
        </p:spPr>
        <p:txBody>
          <a:bodyPr wrap="square" rtlCol="0">
            <a:spAutoFit/>
          </a:bodyPr>
          <a:lstStyle/>
          <a:p>
            <a:r>
              <a:rPr lang="sv-SE" sz="900" dirty="0">
                <a:solidFill>
                  <a:schemeClr val="bg1"/>
                </a:solidFill>
              </a:rPr>
              <a:t>Gångtrafik</a:t>
            </a:r>
          </a:p>
        </p:txBody>
      </p:sp>
      <p:sp>
        <p:nvSpPr>
          <p:cNvPr id="28" name="textruta 27">
            <a:extLst>
              <a:ext uri="{FF2B5EF4-FFF2-40B4-BE49-F238E27FC236}">
                <a16:creationId xmlns:a16="http://schemas.microsoft.com/office/drawing/2014/main" id="{45428BDF-C1DE-4107-A90E-0CA2D51DB7C9}"/>
              </a:ext>
            </a:extLst>
          </p:cNvPr>
          <p:cNvSpPr txBox="1"/>
          <p:nvPr/>
        </p:nvSpPr>
        <p:spPr>
          <a:xfrm>
            <a:off x="4121242" y="3903877"/>
            <a:ext cx="1498060" cy="230832"/>
          </a:xfrm>
          <a:prstGeom prst="rect">
            <a:avLst/>
          </a:prstGeom>
          <a:noFill/>
          <a:scene3d>
            <a:camera prst="perspectiveContrastingRightFacing">
              <a:rot lat="720000" lon="18963666" rev="213211"/>
            </a:camera>
            <a:lightRig rig="threePt" dir="t"/>
          </a:scene3d>
          <a:sp3d/>
        </p:spPr>
        <p:txBody>
          <a:bodyPr wrap="square" rtlCol="0">
            <a:spAutoFit/>
          </a:bodyPr>
          <a:lstStyle/>
          <a:p>
            <a:r>
              <a:rPr lang="sv-SE" sz="900" dirty="0">
                <a:solidFill>
                  <a:schemeClr val="bg1"/>
                </a:solidFill>
              </a:rPr>
              <a:t>Cykeltrafik</a:t>
            </a:r>
          </a:p>
        </p:txBody>
      </p:sp>
      <p:sp>
        <p:nvSpPr>
          <p:cNvPr id="29" name="textruta 28">
            <a:extLst>
              <a:ext uri="{FF2B5EF4-FFF2-40B4-BE49-F238E27FC236}">
                <a16:creationId xmlns:a16="http://schemas.microsoft.com/office/drawing/2014/main" id="{D8BA1772-0D32-4CB5-9B4A-41739AB8735A}"/>
              </a:ext>
            </a:extLst>
          </p:cNvPr>
          <p:cNvSpPr txBox="1"/>
          <p:nvPr/>
        </p:nvSpPr>
        <p:spPr>
          <a:xfrm>
            <a:off x="3608766" y="3738766"/>
            <a:ext cx="1498060" cy="230832"/>
          </a:xfrm>
          <a:prstGeom prst="rect">
            <a:avLst/>
          </a:prstGeom>
          <a:noFill/>
          <a:scene3d>
            <a:camera prst="perspectiveContrastingRightFacing"/>
            <a:lightRig rig="threePt" dir="t"/>
          </a:scene3d>
          <a:sp3d/>
        </p:spPr>
        <p:txBody>
          <a:bodyPr wrap="square" rtlCol="0">
            <a:spAutoFit/>
          </a:bodyPr>
          <a:lstStyle/>
          <a:p>
            <a:r>
              <a:rPr lang="sv-SE" sz="900" dirty="0">
                <a:solidFill>
                  <a:schemeClr val="bg1"/>
                </a:solidFill>
              </a:rPr>
              <a:t>Biltrafik</a:t>
            </a:r>
          </a:p>
        </p:txBody>
      </p:sp>
      <p:sp>
        <p:nvSpPr>
          <p:cNvPr id="30" name="textruta 29">
            <a:extLst>
              <a:ext uri="{FF2B5EF4-FFF2-40B4-BE49-F238E27FC236}">
                <a16:creationId xmlns:a16="http://schemas.microsoft.com/office/drawing/2014/main" id="{B9A3C9FE-4905-4406-9340-2FA05DC94EE0}"/>
              </a:ext>
            </a:extLst>
          </p:cNvPr>
          <p:cNvSpPr txBox="1"/>
          <p:nvPr/>
        </p:nvSpPr>
        <p:spPr>
          <a:xfrm>
            <a:off x="4152813" y="3582274"/>
            <a:ext cx="1498060" cy="230832"/>
          </a:xfrm>
          <a:prstGeom prst="rect">
            <a:avLst/>
          </a:prstGeom>
          <a:noFill/>
          <a:scene3d>
            <a:camera prst="perspectiveContrastingRightFacing"/>
            <a:lightRig rig="threePt" dir="t"/>
          </a:scene3d>
          <a:sp3d/>
        </p:spPr>
        <p:txBody>
          <a:bodyPr wrap="square" rtlCol="0">
            <a:spAutoFit/>
          </a:bodyPr>
          <a:lstStyle/>
          <a:p>
            <a:r>
              <a:rPr lang="sv-SE" sz="900" dirty="0">
                <a:solidFill>
                  <a:schemeClr val="bg1"/>
                </a:solidFill>
              </a:rPr>
              <a:t>Bullerdata</a:t>
            </a:r>
          </a:p>
        </p:txBody>
      </p:sp>
      <p:sp>
        <p:nvSpPr>
          <p:cNvPr id="31" name="textruta 30">
            <a:extLst>
              <a:ext uri="{FF2B5EF4-FFF2-40B4-BE49-F238E27FC236}">
                <a16:creationId xmlns:a16="http://schemas.microsoft.com/office/drawing/2014/main" id="{89DF3B09-63C1-4BC6-9AE4-2CFDE422201E}"/>
              </a:ext>
            </a:extLst>
          </p:cNvPr>
          <p:cNvSpPr txBox="1"/>
          <p:nvPr/>
        </p:nvSpPr>
        <p:spPr>
          <a:xfrm>
            <a:off x="3510933" y="3422346"/>
            <a:ext cx="1498060" cy="230832"/>
          </a:xfrm>
          <a:prstGeom prst="rect">
            <a:avLst/>
          </a:prstGeom>
          <a:noFill/>
          <a:scene3d>
            <a:camera prst="perspectiveContrastingRightFacing"/>
            <a:lightRig rig="threePt" dir="t"/>
          </a:scene3d>
          <a:sp3d/>
        </p:spPr>
        <p:txBody>
          <a:bodyPr wrap="square" rtlCol="0">
            <a:spAutoFit/>
          </a:bodyPr>
          <a:lstStyle/>
          <a:p>
            <a:r>
              <a:rPr lang="sv-SE" sz="900" dirty="0">
                <a:solidFill>
                  <a:schemeClr val="bg1"/>
                </a:solidFill>
              </a:rPr>
              <a:t>Naturtyper</a:t>
            </a:r>
          </a:p>
        </p:txBody>
      </p:sp>
      <p:sp>
        <p:nvSpPr>
          <p:cNvPr id="32" name="textruta 31">
            <a:extLst>
              <a:ext uri="{FF2B5EF4-FFF2-40B4-BE49-F238E27FC236}">
                <a16:creationId xmlns:a16="http://schemas.microsoft.com/office/drawing/2014/main" id="{F1518E22-D296-4057-886E-508E9EA71DDD}"/>
              </a:ext>
            </a:extLst>
          </p:cNvPr>
          <p:cNvSpPr txBox="1"/>
          <p:nvPr/>
        </p:nvSpPr>
        <p:spPr>
          <a:xfrm>
            <a:off x="4178392" y="3189289"/>
            <a:ext cx="1498060" cy="369332"/>
          </a:xfrm>
          <a:prstGeom prst="rect">
            <a:avLst/>
          </a:prstGeom>
          <a:noFill/>
          <a:scene3d>
            <a:camera prst="perspectiveContrastingRightFacing">
              <a:rot lat="720000" lon="18963666" rev="213211"/>
            </a:camera>
            <a:lightRig rig="threePt" dir="t"/>
          </a:scene3d>
          <a:sp3d/>
        </p:spPr>
        <p:txBody>
          <a:bodyPr wrap="square" rtlCol="0">
            <a:spAutoFit/>
          </a:bodyPr>
          <a:lstStyle/>
          <a:p>
            <a:r>
              <a:rPr lang="sv-SE" sz="900" dirty="0">
                <a:solidFill>
                  <a:schemeClr val="bg1"/>
                </a:solidFill>
              </a:rPr>
              <a:t>Natur</a:t>
            </a:r>
          </a:p>
          <a:p>
            <a:r>
              <a:rPr lang="sv-SE" sz="900" dirty="0">
                <a:solidFill>
                  <a:schemeClr val="bg1"/>
                </a:solidFill>
              </a:rPr>
              <a:t>reservat</a:t>
            </a:r>
          </a:p>
        </p:txBody>
      </p:sp>
      <p:sp>
        <p:nvSpPr>
          <p:cNvPr id="33" name="textruta 32">
            <a:extLst>
              <a:ext uri="{FF2B5EF4-FFF2-40B4-BE49-F238E27FC236}">
                <a16:creationId xmlns:a16="http://schemas.microsoft.com/office/drawing/2014/main" id="{55CCD824-E3F4-4781-BE7F-451F27843ADA}"/>
              </a:ext>
            </a:extLst>
          </p:cNvPr>
          <p:cNvSpPr txBox="1"/>
          <p:nvPr/>
        </p:nvSpPr>
        <p:spPr>
          <a:xfrm>
            <a:off x="2559307" y="4540231"/>
            <a:ext cx="1498060" cy="230832"/>
          </a:xfrm>
          <a:prstGeom prst="rect">
            <a:avLst/>
          </a:prstGeom>
          <a:noFill/>
          <a:scene3d>
            <a:camera prst="perspectiveHeroicExtremeLeftFacing" fov="0">
              <a:rot lat="1409996" lon="2657718" rev="0"/>
            </a:camera>
            <a:lightRig rig="threePt" dir="t"/>
          </a:scene3d>
          <a:sp3d/>
        </p:spPr>
        <p:txBody>
          <a:bodyPr wrap="square" rtlCol="0">
            <a:spAutoFit/>
          </a:bodyPr>
          <a:lstStyle/>
          <a:p>
            <a:r>
              <a:rPr lang="sv-SE" sz="900" dirty="0">
                <a:solidFill>
                  <a:schemeClr val="bg1"/>
                </a:solidFill>
              </a:rPr>
              <a:t>Rita</a:t>
            </a:r>
          </a:p>
        </p:txBody>
      </p:sp>
      <p:sp>
        <p:nvSpPr>
          <p:cNvPr id="34" name="textruta 33">
            <a:extLst>
              <a:ext uri="{FF2B5EF4-FFF2-40B4-BE49-F238E27FC236}">
                <a16:creationId xmlns:a16="http://schemas.microsoft.com/office/drawing/2014/main" id="{8401E4BB-8AFD-4022-9879-16D56C756E0F}"/>
              </a:ext>
            </a:extLst>
          </p:cNvPr>
          <p:cNvSpPr txBox="1"/>
          <p:nvPr/>
        </p:nvSpPr>
        <p:spPr>
          <a:xfrm>
            <a:off x="2818211" y="4276625"/>
            <a:ext cx="1498060" cy="230832"/>
          </a:xfrm>
          <a:prstGeom prst="rect">
            <a:avLst/>
          </a:prstGeom>
          <a:noFill/>
          <a:scene3d>
            <a:camera prst="perspectiveContrastingRightFacing">
              <a:rot lat="720000" lon="18963663" rev="213210"/>
            </a:camera>
            <a:lightRig rig="threePt" dir="t"/>
          </a:scene3d>
          <a:sp3d/>
        </p:spPr>
        <p:txBody>
          <a:bodyPr wrap="square" rtlCol="0">
            <a:spAutoFit/>
          </a:bodyPr>
          <a:lstStyle/>
          <a:p>
            <a:r>
              <a:rPr lang="sv-SE" sz="900" dirty="0">
                <a:solidFill>
                  <a:schemeClr val="bg1"/>
                </a:solidFill>
              </a:rPr>
              <a:t>plankarta</a:t>
            </a:r>
          </a:p>
        </p:txBody>
      </p:sp>
      <p:sp>
        <p:nvSpPr>
          <p:cNvPr id="35" name="textruta 34">
            <a:extLst>
              <a:ext uri="{FF2B5EF4-FFF2-40B4-BE49-F238E27FC236}">
                <a16:creationId xmlns:a16="http://schemas.microsoft.com/office/drawing/2014/main" id="{5685C8E3-108D-467D-8124-5B0191FF1740}"/>
              </a:ext>
            </a:extLst>
          </p:cNvPr>
          <p:cNvSpPr txBox="1"/>
          <p:nvPr/>
        </p:nvSpPr>
        <p:spPr>
          <a:xfrm>
            <a:off x="2330707" y="4121131"/>
            <a:ext cx="1498060" cy="230832"/>
          </a:xfrm>
          <a:prstGeom prst="rect">
            <a:avLst/>
          </a:prstGeom>
          <a:noFill/>
          <a:scene3d>
            <a:camera prst="perspectiveHeroicExtremeLeftFacing" fov="0">
              <a:rot lat="1409996" lon="2657718" rev="0"/>
            </a:camera>
            <a:lightRig rig="threePt" dir="t"/>
          </a:scene3d>
          <a:sp3d/>
        </p:spPr>
        <p:txBody>
          <a:bodyPr wrap="square" rtlCol="0">
            <a:spAutoFit/>
          </a:bodyPr>
          <a:lstStyle/>
          <a:p>
            <a:r>
              <a:rPr lang="sv-SE" sz="900" dirty="0">
                <a:solidFill>
                  <a:schemeClr val="bg1"/>
                </a:solidFill>
              </a:rPr>
              <a:t>Analysera</a:t>
            </a:r>
          </a:p>
        </p:txBody>
      </p:sp>
      <p:sp>
        <p:nvSpPr>
          <p:cNvPr id="36" name="textruta 35">
            <a:extLst>
              <a:ext uri="{FF2B5EF4-FFF2-40B4-BE49-F238E27FC236}">
                <a16:creationId xmlns:a16="http://schemas.microsoft.com/office/drawing/2014/main" id="{C143739F-D62C-4292-AC18-953E0B246988}"/>
              </a:ext>
            </a:extLst>
          </p:cNvPr>
          <p:cNvSpPr txBox="1"/>
          <p:nvPr/>
        </p:nvSpPr>
        <p:spPr>
          <a:xfrm>
            <a:off x="2808202" y="3944093"/>
            <a:ext cx="1498060" cy="230832"/>
          </a:xfrm>
          <a:prstGeom prst="rect">
            <a:avLst/>
          </a:prstGeom>
          <a:noFill/>
          <a:scene3d>
            <a:camera prst="perspectiveContrastingRightFacing">
              <a:rot lat="720000" lon="18963663" rev="213210"/>
            </a:camera>
            <a:lightRig rig="threePt" dir="t"/>
          </a:scene3d>
          <a:sp3d/>
        </p:spPr>
        <p:txBody>
          <a:bodyPr wrap="square" rtlCol="0">
            <a:spAutoFit/>
          </a:bodyPr>
          <a:lstStyle/>
          <a:p>
            <a:r>
              <a:rPr lang="sv-SE" sz="900" dirty="0">
                <a:solidFill>
                  <a:schemeClr val="bg1"/>
                </a:solidFill>
              </a:rPr>
              <a:t>planförslag</a:t>
            </a:r>
          </a:p>
        </p:txBody>
      </p:sp>
      <p:sp>
        <p:nvSpPr>
          <p:cNvPr id="37" name="textruta 36">
            <a:extLst>
              <a:ext uri="{FF2B5EF4-FFF2-40B4-BE49-F238E27FC236}">
                <a16:creationId xmlns:a16="http://schemas.microsoft.com/office/drawing/2014/main" id="{B7C99083-6FFF-49E4-848B-2A6F85D8518E}"/>
              </a:ext>
            </a:extLst>
          </p:cNvPr>
          <p:cNvSpPr txBox="1"/>
          <p:nvPr/>
        </p:nvSpPr>
        <p:spPr>
          <a:xfrm>
            <a:off x="2318900" y="3766540"/>
            <a:ext cx="1498060" cy="230832"/>
          </a:xfrm>
          <a:prstGeom prst="rect">
            <a:avLst/>
          </a:prstGeom>
          <a:noFill/>
          <a:scene3d>
            <a:camera prst="perspectiveHeroicExtremeLeftFacing" fov="0">
              <a:rot lat="1109996" lon="2657718" rev="0"/>
            </a:camera>
            <a:lightRig rig="threePt" dir="t"/>
          </a:scene3d>
          <a:sp3d/>
        </p:spPr>
        <p:txBody>
          <a:bodyPr wrap="square" rtlCol="0">
            <a:spAutoFit/>
          </a:bodyPr>
          <a:lstStyle/>
          <a:p>
            <a:r>
              <a:rPr lang="sv-SE" sz="900" dirty="0">
                <a:solidFill>
                  <a:schemeClr val="bg1"/>
                </a:solidFill>
              </a:rPr>
              <a:t>Visualisera</a:t>
            </a:r>
          </a:p>
        </p:txBody>
      </p:sp>
      <p:sp>
        <p:nvSpPr>
          <p:cNvPr id="38" name="textruta 37">
            <a:extLst>
              <a:ext uri="{FF2B5EF4-FFF2-40B4-BE49-F238E27FC236}">
                <a16:creationId xmlns:a16="http://schemas.microsoft.com/office/drawing/2014/main" id="{E590D5EC-19C6-43D3-8B7D-696B569B4188}"/>
              </a:ext>
            </a:extLst>
          </p:cNvPr>
          <p:cNvSpPr txBox="1"/>
          <p:nvPr/>
        </p:nvSpPr>
        <p:spPr>
          <a:xfrm>
            <a:off x="2815929" y="3605804"/>
            <a:ext cx="1498060" cy="230832"/>
          </a:xfrm>
          <a:prstGeom prst="rect">
            <a:avLst/>
          </a:prstGeom>
          <a:noFill/>
          <a:scene3d>
            <a:camera prst="perspectiveContrastingRightFacing">
              <a:rot lat="720000" lon="18963663" rev="213210"/>
            </a:camera>
            <a:lightRig rig="threePt" dir="t"/>
          </a:scene3d>
          <a:sp3d/>
        </p:spPr>
        <p:txBody>
          <a:bodyPr wrap="square" rtlCol="0">
            <a:spAutoFit/>
          </a:bodyPr>
          <a:lstStyle/>
          <a:p>
            <a:r>
              <a:rPr lang="sv-SE" sz="900" dirty="0">
                <a:solidFill>
                  <a:schemeClr val="bg1"/>
                </a:solidFill>
              </a:rPr>
              <a:t>planförslaget</a:t>
            </a:r>
          </a:p>
        </p:txBody>
      </p:sp>
      <p:sp>
        <p:nvSpPr>
          <p:cNvPr id="39" name="textruta 38">
            <a:extLst>
              <a:ext uri="{FF2B5EF4-FFF2-40B4-BE49-F238E27FC236}">
                <a16:creationId xmlns:a16="http://schemas.microsoft.com/office/drawing/2014/main" id="{16259B9F-10AC-43F5-95B6-88195ADD90F0}"/>
              </a:ext>
            </a:extLst>
          </p:cNvPr>
          <p:cNvSpPr txBox="1"/>
          <p:nvPr/>
        </p:nvSpPr>
        <p:spPr>
          <a:xfrm>
            <a:off x="2256957" y="3422571"/>
            <a:ext cx="1498060" cy="230832"/>
          </a:xfrm>
          <a:prstGeom prst="rect">
            <a:avLst/>
          </a:prstGeom>
          <a:noFill/>
          <a:scene3d>
            <a:camera prst="perspectiveHeroicExtremeLeftFacing" fov="0">
              <a:rot lat="1109996" lon="2657718" rev="0"/>
            </a:camera>
            <a:lightRig rig="threePt" dir="t"/>
          </a:scene3d>
          <a:sp3d/>
        </p:spPr>
        <p:txBody>
          <a:bodyPr wrap="square" rtlCol="0">
            <a:spAutoFit/>
          </a:bodyPr>
          <a:lstStyle/>
          <a:p>
            <a:r>
              <a:rPr lang="sv-SE" sz="900" dirty="0">
                <a:solidFill>
                  <a:schemeClr val="bg1"/>
                </a:solidFill>
              </a:rPr>
              <a:t>Visa statistik</a:t>
            </a:r>
          </a:p>
        </p:txBody>
      </p:sp>
      <p:sp>
        <p:nvSpPr>
          <p:cNvPr id="41" name="textruta 40">
            <a:extLst>
              <a:ext uri="{FF2B5EF4-FFF2-40B4-BE49-F238E27FC236}">
                <a16:creationId xmlns:a16="http://schemas.microsoft.com/office/drawing/2014/main" id="{8E836AE0-2ABC-4AE6-B9A3-0D1E6C54B0EB}"/>
              </a:ext>
            </a:extLst>
          </p:cNvPr>
          <p:cNvSpPr txBox="1"/>
          <p:nvPr/>
        </p:nvSpPr>
        <p:spPr>
          <a:xfrm>
            <a:off x="2840220" y="3226936"/>
            <a:ext cx="1498060" cy="369332"/>
          </a:xfrm>
          <a:prstGeom prst="rect">
            <a:avLst/>
          </a:prstGeom>
          <a:noFill/>
          <a:scene3d>
            <a:camera prst="perspectiveContrastingRightFacing">
              <a:rot lat="720000" lon="18963663" rev="213210"/>
            </a:camera>
            <a:lightRig rig="threePt" dir="t"/>
          </a:scene3d>
          <a:sp3d/>
        </p:spPr>
        <p:txBody>
          <a:bodyPr wrap="square" rtlCol="0">
            <a:spAutoFit/>
          </a:bodyPr>
          <a:lstStyle/>
          <a:p>
            <a:r>
              <a:rPr lang="sv-SE" sz="900" dirty="0">
                <a:solidFill>
                  <a:schemeClr val="bg1"/>
                </a:solidFill>
              </a:rPr>
              <a:t>pågående </a:t>
            </a:r>
          </a:p>
          <a:p>
            <a:r>
              <a:rPr lang="sv-SE" sz="900" dirty="0">
                <a:solidFill>
                  <a:schemeClr val="bg1"/>
                </a:solidFill>
              </a:rPr>
              <a:t>planer</a:t>
            </a:r>
          </a:p>
        </p:txBody>
      </p:sp>
      <p:sp>
        <p:nvSpPr>
          <p:cNvPr id="40" name="textruta 39">
            <a:extLst>
              <a:ext uri="{FF2B5EF4-FFF2-40B4-BE49-F238E27FC236}">
                <a16:creationId xmlns:a16="http://schemas.microsoft.com/office/drawing/2014/main" id="{FDAA8796-7358-4E53-9CCD-BFF14D39C757}"/>
              </a:ext>
            </a:extLst>
          </p:cNvPr>
          <p:cNvSpPr txBox="1"/>
          <p:nvPr/>
        </p:nvSpPr>
        <p:spPr>
          <a:xfrm>
            <a:off x="3510933" y="5027508"/>
            <a:ext cx="1498060" cy="253916"/>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dirty="0"/>
              <a:t>Terräng </a:t>
            </a:r>
          </a:p>
        </p:txBody>
      </p:sp>
      <p:sp>
        <p:nvSpPr>
          <p:cNvPr id="42" name="textruta 41">
            <a:extLst>
              <a:ext uri="{FF2B5EF4-FFF2-40B4-BE49-F238E27FC236}">
                <a16:creationId xmlns:a16="http://schemas.microsoft.com/office/drawing/2014/main" id="{FE258B7F-27DB-4B22-B1F3-529FD32F34DD}"/>
              </a:ext>
            </a:extLst>
          </p:cNvPr>
          <p:cNvSpPr txBox="1"/>
          <p:nvPr/>
        </p:nvSpPr>
        <p:spPr>
          <a:xfrm>
            <a:off x="4163152" y="4808285"/>
            <a:ext cx="1498060" cy="253916"/>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dirty="0"/>
              <a:t>Träd </a:t>
            </a:r>
          </a:p>
        </p:txBody>
      </p:sp>
      <p:sp>
        <p:nvSpPr>
          <p:cNvPr id="43" name="textruta 42">
            <a:extLst>
              <a:ext uri="{FF2B5EF4-FFF2-40B4-BE49-F238E27FC236}">
                <a16:creationId xmlns:a16="http://schemas.microsoft.com/office/drawing/2014/main" id="{7E639677-11F0-47C3-A43B-A94C9D46DE0B}"/>
              </a:ext>
            </a:extLst>
          </p:cNvPr>
          <p:cNvSpPr txBox="1"/>
          <p:nvPr/>
        </p:nvSpPr>
        <p:spPr>
          <a:xfrm>
            <a:off x="2908527" y="4825983"/>
            <a:ext cx="1498060" cy="369332"/>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sz="900" dirty="0"/>
              <a:t>Närhets</a:t>
            </a:r>
          </a:p>
          <a:p>
            <a:r>
              <a:rPr lang="sv-SE" sz="900" dirty="0"/>
              <a:t>analyser</a:t>
            </a:r>
          </a:p>
        </p:txBody>
      </p:sp>
      <p:sp>
        <p:nvSpPr>
          <p:cNvPr id="44" name="textruta 43">
            <a:extLst>
              <a:ext uri="{FF2B5EF4-FFF2-40B4-BE49-F238E27FC236}">
                <a16:creationId xmlns:a16="http://schemas.microsoft.com/office/drawing/2014/main" id="{ECA64F32-5302-4756-87D0-14FD1DEB3C5C}"/>
              </a:ext>
            </a:extLst>
          </p:cNvPr>
          <p:cNvSpPr txBox="1"/>
          <p:nvPr/>
        </p:nvSpPr>
        <p:spPr>
          <a:xfrm>
            <a:off x="3546766" y="4628574"/>
            <a:ext cx="1498060" cy="369332"/>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sz="900" dirty="0"/>
              <a:t>Klimat</a:t>
            </a:r>
          </a:p>
          <a:p>
            <a:r>
              <a:rPr lang="sv-SE" sz="900" dirty="0"/>
              <a:t>påverkan</a:t>
            </a:r>
          </a:p>
        </p:txBody>
      </p:sp>
      <p:sp>
        <p:nvSpPr>
          <p:cNvPr id="45" name="textruta 44">
            <a:extLst>
              <a:ext uri="{FF2B5EF4-FFF2-40B4-BE49-F238E27FC236}">
                <a16:creationId xmlns:a16="http://schemas.microsoft.com/office/drawing/2014/main" id="{76883101-E029-44D7-A579-CA91DBB9A224}"/>
              </a:ext>
            </a:extLst>
          </p:cNvPr>
          <p:cNvSpPr txBox="1"/>
          <p:nvPr/>
        </p:nvSpPr>
        <p:spPr>
          <a:xfrm>
            <a:off x="4138258" y="4509726"/>
            <a:ext cx="1498060" cy="230832"/>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sz="900" dirty="0"/>
              <a:t>Siktlinjer</a:t>
            </a:r>
          </a:p>
        </p:txBody>
      </p:sp>
      <p:sp>
        <p:nvSpPr>
          <p:cNvPr id="46" name="textruta 45">
            <a:extLst>
              <a:ext uri="{FF2B5EF4-FFF2-40B4-BE49-F238E27FC236}">
                <a16:creationId xmlns:a16="http://schemas.microsoft.com/office/drawing/2014/main" id="{030BE714-35F0-4A88-9D85-0650E79B3876}"/>
              </a:ext>
            </a:extLst>
          </p:cNvPr>
          <p:cNvSpPr txBox="1"/>
          <p:nvPr/>
        </p:nvSpPr>
        <p:spPr>
          <a:xfrm>
            <a:off x="2884839" y="4581465"/>
            <a:ext cx="1498060" cy="230832"/>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sz="900" dirty="0"/>
              <a:t>Vindanalys</a:t>
            </a:r>
          </a:p>
        </p:txBody>
      </p:sp>
      <p:sp>
        <p:nvSpPr>
          <p:cNvPr id="47" name="textruta 46">
            <a:extLst>
              <a:ext uri="{FF2B5EF4-FFF2-40B4-BE49-F238E27FC236}">
                <a16:creationId xmlns:a16="http://schemas.microsoft.com/office/drawing/2014/main" id="{49BB665D-FA1B-41F3-BCAC-E0565E446035}"/>
              </a:ext>
            </a:extLst>
          </p:cNvPr>
          <p:cNvSpPr txBox="1"/>
          <p:nvPr/>
        </p:nvSpPr>
        <p:spPr>
          <a:xfrm>
            <a:off x="1630774" y="3674308"/>
            <a:ext cx="839220" cy="369332"/>
          </a:xfrm>
          <a:prstGeom prst="rect">
            <a:avLst/>
          </a:prstGeom>
          <a:noFill/>
          <a:scene3d>
            <a:camera prst="perspectiveHeroicExtremeLeftFacing" fov="0">
              <a:rot lat="1020000" lon="3120000" rev="0"/>
            </a:camera>
            <a:lightRig rig="threePt" dir="t"/>
          </a:scene3d>
          <a:sp3d/>
        </p:spPr>
        <p:txBody>
          <a:bodyPr wrap="square" rtlCol="0">
            <a:spAutoFit/>
          </a:bodyPr>
          <a:lstStyle/>
          <a:p>
            <a:pPr algn="ctr"/>
            <a:r>
              <a:rPr lang="sv-SE" sz="900" dirty="0">
                <a:solidFill>
                  <a:schemeClr val="bg1"/>
                </a:solidFill>
              </a:rPr>
              <a:t>Översikts</a:t>
            </a:r>
          </a:p>
          <a:p>
            <a:pPr algn="ctr"/>
            <a:r>
              <a:rPr lang="sv-SE" sz="900" dirty="0">
                <a:solidFill>
                  <a:schemeClr val="bg1"/>
                </a:solidFill>
              </a:rPr>
              <a:t>plan</a:t>
            </a:r>
          </a:p>
        </p:txBody>
      </p:sp>
      <p:sp>
        <p:nvSpPr>
          <p:cNvPr id="48" name="textruta 47">
            <a:extLst>
              <a:ext uri="{FF2B5EF4-FFF2-40B4-BE49-F238E27FC236}">
                <a16:creationId xmlns:a16="http://schemas.microsoft.com/office/drawing/2014/main" id="{0F25E40C-945A-4677-9726-C4D37039D05D}"/>
              </a:ext>
            </a:extLst>
          </p:cNvPr>
          <p:cNvSpPr txBox="1"/>
          <p:nvPr/>
        </p:nvSpPr>
        <p:spPr>
          <a:xfrm>
            <a:off x="1601273" y="3164983"/>
            <a:ext cx="1498060" cy="369332"/>
          </a:xfrm>
          <a:prstGeom prst="rect">
            <a:avLst/>
          </a:prstGeom>
          <a:noFill/>
          <a:scene3d>
            <a:camera prst="perspectiveHeroicExtremeLeftFacing" fov="0">
              <a:rot lat="1020000" lon="3120000" rev="0"/>
            </a:camera>
            <a:lightRig rig="threePt" dir="t"/>
          </a:scene3d>
          <a:sp3d/>
        </p:spPr>
        <p:txBody>
          <a:bodyPr wrap="square" rtlCol="0">
            <a:spAutoFit/>
          </a:bodyPr>
          <a:lstStyle/>
          <a:p>
            <a:r>
              <a:rPr lang="sv-SE" sz="900" dirty="0">
                <a:solidFill>
                  <a:schemeClr val="bg1"/>
                </a:solidFill>
              </a:rPr>
              <a:t>Struktur</a:t>
            </a:r>
          </a:p>
          <a:p>
            <a:r>
              <a:rPr lang="sv-SE" sz="900" dirty="0">
                <a:solidFill>
                  <a:schemeClr val="bg1"/>
                </a:solidFill>
              </a:rPr>
              <a:t>plan</a:t>
            </a:r>
          </a:p>
        </p:txBody>
      </p:sp>
      <p:sp>
        <p:nvSpPr>
          <p:cNvPr id="49" name="textruta 48">
            <a:extLst>
              <a:ext uri="{FF2B5EF4-FFF2-40B4-BE49-F238E27FC236}">
                <a16:creationId xmlns:a16="http://schemas.microsoft.com/office/drawing/2014/main" id="{18B7B9C8-977E-4817-B4D8-8CCBCB96BA02}"/>
              </a:ext>
            </a:extLst>
          </p:cNvPr>
          <p:cNvSpPr txBox="1"/>
          <p:nvPr/>
        </p:nvSpPr>
        <p:spPr>
          <a:xfrm>
            <a:off x="1146784" y="2900194"/>
            <a:ext cx="765136" cy="369332"/>
          </a:xfrm>
          <a:prstGeom prst="rect">
            <a:avLst/>
          </a:prstGeom>
          <a:noFill/>
          <a:scene3d>
            <a:camera prst="perspectiveHeroicExtremeLeftFacing" fov="0">
              <a:rot lat="1020000" lon="3120000" rev="0"/>
            </a:camera>
            <a:lightRig rig="threePt" dir="t"/>
          </a:scene3d>
          <a:sp3d/>
        </p:spPr>
        <p:txBody>
          <a:bodyPr wrap="square" rtlCol="0">
            <a:spAutoFit/>
          </a:bodyPr>
          <a:lstStyle/>
          <a:p>
            <a:pPr algn="ctr"/>
            <a:r>
              <a:rPr lang="sv-SE" sz="900" dirty="0">
                <a:solidFill>
                  <a:schemeClr val="bg1"/>
                </a:solidFill>
              </a:rPr>
              <a:t>Plan</a:t>
            </a:r>
          </a:p>
          <a:p>
            <a:pPr algn="ctr"/>
            <a:r>
              <a:rPr lang="sv-SE" sz="900" dirty="0">
                <a:solidFill>
                  <a:schemeClr val="bg1"/>
                </a:solidFill>
              </a:rPr>
              <a:t>program</a:t>
            </a:r>
          </a:p>
        </p:txBody>
      </p:sp>
      <p:sp>
        <p:nvSpPr>
          <p:cNvPr id="50" name="textruta 49">
            <a:extLst>
              <a:ext uri="{FF2B5EF4-FFF2-40B4-BE49-F238E27FC236}">
                <a16:creationId xmlns:a16="http://schemas.microsoft.com/office/drawing/2014/main" id="{EDB19A34-3171-4AE6-8295-4F37EE569522}"/>
              </a:ext>
            </a:extLst>
          </p:cNvPr>
          <p:cNvSpPr txBox="1"/>
          <p:nvPr/>
        </p:nvSpPr>
        <p:spPr>
          <a:xfrm>
            <a:off x="3510933" y="3089330"/>
            <a:ext cx="1498060" cy="230832"/>
          </a:xfrm>
          <a:prstGeom prst="rect">
            <a:avLst/>
          </a:prstGeom>
          <a:noFill/>
          <a:scene3d>
            <a:camera prst="perspectiveContrastingRightFacing">
              <a:rot lat="720000" lon="18963663" rev="213210"/>
            </a:camera>
            <a:lightRig rig="threePt" dir="t"/>
          </a:scene3d>
          <a:sp3d/>
        </p:spPr>
        <p:txBody>
          <a:bodyPr wrap="square" rtlCol="0">
            <a:spAutoFit/>
          </a:bodyPr>
          <a:lstStyle/>
          <a:p>
            <a:r>
              <a:rPr lang="sv-SE" sz="900" dirty="0">
                <a:solidFill>
                  <a:schemeClr val="bg1"/>
                </a:solidFill>
              </a:rPr>
              <a:t>Biotoper</a:t>
            </a:r>
          </a:p>
        </p:txBody>
      </p:sp>
      <p:sp>
        <p:nvSpPr>
          <p:cNvPr id="51" name="textruta 50">
            <a:extLst>
              <a:ext uri="{FF2B5EF4-FFF2-40B4-BE49-F238E27FC236}">
                <a16:creationId xmlns:a16="http://schemas.microsoft.com/office/drawing/2014/main" id="{70EE2392-5435-4F0F-883F-43C0121578AE}"/>
              </a:ext>
            </a:extLst>
          </p:cNvPr>
          <p:cNvSpPr txBox="1"/>
          <p:nvPr/>
        </p:nvSpPr>
        <p:spPr>
          <a:xfrm>
            <a:off x="4114588" y="2872428"/>
            <a:ext cx="1498060" cy="369332"/>
          </a:xfrm>
          <a:prstGeom prst="rect">
            <a:avLst/>
          </a:prstGeom>
          <a:noFill/>
          <a:scene3d>
            <a:camera prst="perspectiveContrastingRightFacing">
              <a:rot lat="720000" lon="18963663" rev="213210"/>
            </a:camera>
            <a:lightRig rig="threePt" dir="t"/>
          </a:scene3d>
          <a:sp3d/>
        </p:spPr>
        <p:txBody>
          <a:bodyPr wrap="square" rtlCol="0">
            <a:spAutoFit/>
          </a:bodyPr>
          <a:lstStyle/>
          <a:p>
            <a:r>
              <a:rPr lang="sv-SE" sz="900" dirty="0">
                <a:solidFill>
                  <a:schemeClr val="bg1"/>
                </a:solidFill>
              </a:rPr>
              <a:t>Spridnings-</a:t>
            </a:r>
          </a:p>
          <a:p>
            <a:r>
              <a:rPr lang="sv-SE" sz="900" dirty="0">
                <a:solidFill>
                  <a:schemeClr val="bg1"/>
                </a:solidFill>
              </a:rPr>
              <a:t>länkar</a:t>
            </a:r>
          </a:p>
        </p:txBody>
      </p:sp>
      <p:sp>
        <p:nvSpPr>
          <p:cNvPr id="52" name="textruta 51">
            <a:extLst>
              <a:ext uri="{FF2B5EF4-FFF2-40B4-BE49-F238E27FC236}">
                <a16:creationId xmlns:a16="http://schemas.microsoft.com/office/drawing/2014/main" id="{83C14892-C0E8-4777-90D8-7F239074B54D}"/>
              </a:ext>
            </a:extLst>
          </p:cNvPr>
          <p:cNvSpPr txBox="1"/>
          <p:nvPr/>
        </p:nvSpPr>
        <p:spPr>
          <a:xfrm>
            <a:off x="3487820" y="4324898"/>
            <a:ext cx="1498060" cy="369332"/>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sz="900" dirty="0"/>
              <a:t>Påverkan </a:t>
            </a:r>
          </a:p>
          <a:p>
            <a:r>
              <a:rPr lang="sv-SE" sz="900" dirty="0"/>
              <a:t>på luftkvalitet</a:t>
            </a:r>
          </a:p>
        </p:txBody>
      </p:sp>
      <p:sp>
        <p:nvSpPr>
          <p:cNvPr id="53" name="textruta 52">
            <a:extLst>
              <a:ext uri="{FF2B5EF4-FFF2-40B4-BE49-F238E27FC236}">
                <a16:creationId xmlns:a16="http://schemas.microsoft.com/office/drawing/2014/main" id="{0E64A528-CE91-4464-AEB2-6EAEDF8BA717}"/>
              </a:ext>
            </a:extLst>
          </p:cNvPr>
          <p:cNvSpPr txBox="1"/>
          <p:nvPr/>
        </p:nvSpPr>
        <p:spPr>
          <a:xfrm>
            <a:off x="4146394" y="4204552"/>
            <a:ext cx="1498060" cy="230832"/>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sz="900" dirty="0"/>
              <a:t>Profiler</a:t>
            </a:r>
          </a:p>
        </p:txBody>
      </p:sp>
      <p:sp>
        <p:nvSpPr>
          <p:cNvPr id="54" name="textruta 53">
            <a:extLst>
              <a:ext uri="{FF2B5EF4-FFF2-40B4-BE49-F238E27FC236}">
                <a16:creationId xmlns:a16="http://schemas.microsoft.com/office/drawing/2014/main" id="{E049EF55-2CD5-4B54-99B0-AD965BC0F8DB}"/>
              </a:ext>
            </a:extLst>
          </p:cNvPr>
          <p:cNvSpPr txBox="1"/>
          <p:nvPr/>
        </p:nvSpPr>
        <p:spPr>
          <a:xfrm>
            <a:off x="2357923" y="4558278"/>
            <a:ext cx="716811" cy="369332"/>
          </a:xfrm>
          <a:prstGeom prst="rect">
            <a:avLst/>
          </a:prstGeom>
          <a:noFill/>
          <a:scene3d>
            <a:camera prst="perspectiveHeroicExtremeLeftFacing" fov="0">
              <a:rot lat="1709996" lon="2657718" rev="0"/>
            </a:camera>
            <a:lightRig rig="threePt" dir="t"/>
          </a:scene3d>
          <a:sp3d/>
        </p:spPr>
        <p:txBody>
          <a:bodyPr wrap="square" rtlCol="0">
            <a:spAutoFit/>
          </a:bodyPr>
          <a:lstStyle>
            <a:defPPr>
              <a:defRPr lang="sv-SE"/>
            </a:defPPr>
            <a:lvl1pPr>
              <a:defRPr sz="900">
                <a:solidFill>
                  <a:schemeClr val="bg1"/>
                </a:solidFill>
              </a:defRPr>
            </a:lvl1pPr>
          </a:lstStyle>
          <a:p>
            <a:r>
              <a:rPr lang="sv-SE" dirty="0"/>
              <a:t>Nätverks</a:t>
            </a:r>
          </a:p>
          <a:p>
            <a:r>
              <a:rPr lang="sv-SE" dirty="0"/>
              <a:t>analyser</a:t>
            </a:r>
          </a:p>
        </p:txBody>
      </p:sp>
      <p:sp>
        <p:nvSpPr>
          <p:cNvPr id="55" name="textruta 54">
            <a:extLst>
              <a:ext uri="{FF2B5EF4-FFF2-40B4-BE49-F238E27FC236}">
                <a16:creationId xmlns:a16="http://schemas.microsoft.com/office/drawing/2014/main" id="{EDD77278-6E24-4330-9AFF-9E6A3633E69A}"/>
              </a:ext>
            </a:extLst>
          </p:cNvPr>
          <p:cNvSpPr txBox="1"/>
          <p:nvPr/>
        </p:nvSpPr>
        <p:spPr>
          <a:xfrm>
            <a:off x="1053077" y="3776588"/>
            <a:ext cx="911105" cy="369332"/>
          </a:xfrm>
          <a:prstGeom prst="rect">
            <a:avLst/>
          </a:prstGeom>
          <a:noFill/>
          <a:scene3d>
            <a:camera prst="isometricOffAxis2Left">
              <a:rot lat="1028008" lon="3129844" rev="0"/>
            </a:camera>
            <a:lightRig rig="threePt" dir="t"/>
          </a:scene3d>
          <a:sp3d/>
        </p:spPr>
        <p:txBody>
          <a:bodyPr wrap="square" rtlCol="0">
            <a:spAutoFit/>
          </a:bodyPr>
          <a:lstStyle/>
          <a:p>
            <a:pPr algn="ctr"/>
            <a:r>
              <a:rPr lang="sv-SE" sz="900" dirty="0" err="1">
                <a:solidFill>
                  <a:schemeClr val="bg1"/>
                </a:solidFill>
              </a:rPr>
              <a:t>Grönyte</a:t>
            </a:r>
            <a:endParaRPr lang="sv-SE" sz="900" dirty="0">
              <a:solidFill>
                <a:schemeClr val="bg1"/>
              </a:solidFill>
            </a:endParaRPr>
          </a:p>
          <a:p>
            <a:pPr algn="ctr"/>
            <a:r>
              <a:rPr lang="sv-SE" sz="900" dirty="0">
                <a:solidFill>
                  <a:schemeClr val="bg1"/>
                </a:solidFill>
              </a:rPr>
              <a:t>faktor</a:t>
            </a:r>
          </a:p>
        </p:txBody>
      </p:sp>
      <p:sp>
        <p:nvSpPr>
          <p:cNvPr id="56" name="textruta 55">
            <a:extLst>
              <a:ext uri="{FF2B5EF4-FFF2-40B4-BE49-F238E27FC236}">
                <a16:creationId xmlns:a16="http://schemas.microsoft.com/office/drawing/2014/main" id="{62528B31-1AE6-4153-BB69-319B9B3DB8F5}"/>
              </a:ext>
            </a:extLst>
          </p:cNvPr>
          <p:cNvSpPr txBox="1"/>
          <p:nvPr/>
        </p:nvSpPr>
        <p:spPr>
          <a:xfrm>
            <a:off x="1617087" y="3993405"/>
            <a:ext cx="911105" cy="369332"/>
          </a:xfrm>
          <a:prstGeom prst="rect">
            <a:avLst/>
          </a:prstGeom>
          <a:noFill/>
          <a:scene3d>
            <a:camera prst="perspectiveHeroicExtremeLeftFacing" fov="0">
              <a:rot lat="1020000" lon="3120000" rev="0"/>
            </a:camera>
            <a:lightRig rig="threePt" dir="t"/>
          </a:scene3d>
          <a:sp3d/>
        </p:spPr>
        <p:txBody>
          <a:bodyPr wrap="square" rtlCol="0">
            <a:spAutoFit/>
          </a:bodyPr>
          <a:lstStyle/>
          <a:p>
            <a:pPr algn="ctr"/>
            <a:r>
              <a:rPr lang="sv-SE" sz="900" dirty="0">
                <a:solidFill>
                  <a:schemeClr val="bg1"/>
                </a:solidFill>
              </a:rPr>
              <a:t>Antal </a:t>
            </a:r>
          </a:p>
          <a:p>
            <a:pPr algn="ctr"/>
            <a:r>
              <a:rPr lang="sv-SE" sz="900" dirty="0">
                <a:solidFill>
                  <a:schemeClr val="bg1"/>
                </a:solidFill>
              </a:rPr>
              <a:t>P-platser</a:t>
            </a:r>
          </a:p>
        </p:txBody>
      </p:sp>
      <p:grpSp>
        <p:nvGrpSpPr>
          <p:cNvPr id="3" name="Grupp 2">
            <a:extLst>
              <a:ext uri="{FF2B5EF4-FFF2-40B4-BE49-F238E27FC236}">
                <a16:creationId xmlns:a16="http://schemas.microsoft.com/office/drawing/2014/main" id="{B500E801-513B-4CC8-94D0-20F7235426EE}"/>
              </a:ext>
            </a:extLst>
          </p:cNvPr>
          <p:cNvGrpSpPr/>
          <p:nvPr/>
        </p:nvGrpSpPr>
        <p:grpSpPr>
          <a:xfrm>
            <a:off x="1015302" y="2191534"/>
            <a:ext cx="4280360" cy="3814036"/>
            <a:chOff x="8534198" y="2653081"/>
            <a:chExt cx="4116305" cy="3667854"/>
          </a:xfrm>
        </p:grpSpPr>
        <p:pic>
          <p:nvPicPr>
            <p:cNvPr id="6" name="Bildobjekt 5">
              <a:extLst>
                <a:ext uri="{FF2B5EF4-FFF2-40B4-BE49-F238E27FC236}">
                  <a16:creationId xmlns:a16="http://schemas.microsoft.com/office/drawing/2014/main" id="{D762AEAF-58E5-4031-B062-C356DCB2ABD8}"/>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5277" b="98842" l="3096" r="95757">
                          <a14:foregroundMark x1="34748" y1="46075" x2="34748" y2="46075"/>
                          <a14:foregroundMark x1="22362" y1="36551" x2="34289" y2="53797"/>
                          <a14:foregroundMark x1="34289" y1="53797" x2="24656" y2="35006"/>
                          <a14:foregroundMark x1="24656" y1="35006" x2="19610" y2="36293"/>
                          <a14:foregroundMark x1="6995" y1="15573" x2="1835" y2="32947"/>
                          <a14:foregroundMark x1="1835" y1="32947" x2="3555" y2="75161"/>
                          <a14:foregroundMark x1="3555" y1="75161" x2="44381" y2="97169"/>
                          <a14:foregroundMark x1="44381" y1="97169" x2="53440" y2="82239"/>
                          <a14:foregroundMark x1="53440" y1="82239" x2="55505" y2="50965"/>
                          <a14:foregroundMark x1="55505" y1="50965" x2="49885" y2="23166"/>
                          <a14:foregroundMark x1="49885" y1="23166" x2="12156" y2="15058"/>
                          <a14:foregroundMark x1="12156" y1="15058" x2="5849" y2="15058"/>
                          <a14:foregroundMark x1="47592" y1="23166" x2="47362" y2="83655"/>
                          <a14:foregroundMark x1="47362" y1="83655" x2="55161" y2="99228"/>
                          <a14:foregroundMark x1="55161" y1="99228" x2="89908" y2="81725"/>
                          <a14:foregroundMark x1="89908" y1="81725" x2="98739" y2="68855"/>
                          <a14:foregroundMark x1="98739" y1="68855" x2="94037" y2="14801"/>
                          <a14:foregroundMark x1="94037" y1="14801" x2="89106" y2="14672"/>
                          <a14:foregroundMark x1="37844" y1="17117" x2="50000" y2="71943"/>
                          <a14:foregroundMark x1="50000" y1="71943" x2="49656" y2="87130"/>
                          <a14:foregroundMark x1="49656" y1="87130" x2="41858" y2="38353"/>
                          <a14:foregroundMark x1="41858" y1="38353" x2="50803" y2="54183"/>
                          <a14:foregroundMark x1="50803" y1="54183" x2="50115" y2="76062"/>
                          <a14:foregroundMark x1="50115" y1="76062" x2="47821" y2="81725"/>
                          <a14:foregroundMark x1="50000" y1="25869" x2="44151" y2="58430"/>
                          <a14:foregroundMark x1="44151" y1="58430" x2="59977" y2="38867"/>
                          <a14:foregroundMark x1="59977" y1="38867" x2="51491" y2="24196"/>
                          <a14:foregroundMark x1="51491" y1="24196" x2="46560" y2="24582"/>
                          <a14:foregroundMark x1="49312" y1="29730" x2="45642" y2="52381"/>
                          <a14:foregroundMark x1="45642" y1="52381" x2="50573" y2="31017"/>
                          <a14:foregroundMark x1="50573" y1="31017" x2="46789" y2="29730"/>
                          <a14:foregroundMark x1="40711" y1="90476" x2="51720" y2="99099"/>
                          <a14:foregroundMark x1="51720" y1="99099" x2="54587" y2="88803"/>
                          <a14:foregroundMark x1="80046" y1="22394" x2="61583" y2="6178"/>
                          <a14:foregroundMark x1="61583" y1="6178" x2="44151" y2="2445"/>
                          <a14:foregroundMark x1="44151" y1="2445" x2="56307" y2="13385"/>
                          <a14:foregroundMark x1="56307" y1="13385" x2="64564" y2="9009"/>
                          <a14:foregroundMark x1="89106" y1="24839" x2="84174" y2="10039"/>
                          <a14:foregroundMark x1="84174" y1="10039" x2="65826" y2="5405"/>
                          <a14:foregroundMark x1="65826" y1="5405" x2="52867" y2="6306"/>
                          <a14:foregroundMark x1="92431" y1="28958" x2="95757" y2="13900"/>
                          <a14:foregroundMark x1="95757" y1="13900" x2="92546" y2="27156"/>
                          <a14:foregroundMark x1="92546" y1="27156" x2="93005" y2="28057"/>
                          <a14:foregroundMark x1="17661" y1="16345" x2="3096" y2="10425"/>
                          <a14:foregroundMark x1="3096" y1="10425" x2="7339" y2="27928"/>
                          <a14:foregroundMark x1="7339" y1="27928" x2="9174" y2="28314"/>
                          <a14:foregroundMark x1="88303" y1="22136" x2="83601" y2="9781"/>
                          <a14:foregroundMark x1="83601" y1="9781" x2="88647" y2="21236"/>
                          <a14:foregroundMark x1="88073" y1="10682" x2="87385" y2="10039"/>
                          <a14:foregroundMark x1="84174" y1="11712" x2="84518" y2="10425"/>
                          <a14:backgroundMark x1="6078" y1="87259" x2="6078" y2="87259"/>
                        </a14:backgroundRemoval>
                      </a14:imgEffect>
                    </a14:imgLayer>
                  </a14:imgProps>
                </a:ext>
                <a:ext uri="{28A0092B-C50C-407E-A947-70E740481C1C}">
                  <a14:useLocalDpi xmlns:a14="http://schemas.microsoft.com/office/drawing/2010/main" val="0"/>
                </a:ext>
              </a:extLst>
            </a:blip>
            <a:stretch>
              <a:fillRect/>
            </a:stretch>
          </p:blipFill>
          <p:spPr>
            <a:xfrm>
              <a:off x="8534198" y="2653081"/>
              <a:ext cx="4116305" cy="3667854"/>
            </a:xfrm>
            <a:prstGeom prst="rect">
              <a:avLst/>
            </a:prstGeom>
          </p:spPr>
        </p:pic>
        <p:sp>
          <p:nvSpPr>
            <p:cNvPr id="9" name="textruta 8">
              <a:extLst>
                <a:ext uri="{FF2B5EF4-FFF2-40B4-BE49-F238E27FC236}">
                  <a16:creationId xmlns:a16="http://schemas.microsoft.com/office/drawing/2014/main" id="{7B363096-A0AE-4BB9-A7A2-4E9504175FCD}"/>
                </a:ext>
              </a:extLst>
            </p:cNvPr>
            <p:cNvSpPr txBox="1"/>
            <p:nvPr/>
          </p:nvSpPr>
          <p:spPr>
            <a:xfrm>
              <a:off x="8797917" y="4008247"/>
              <a:ext cx="1498060" cy="1154324"/>
            </a:xfrm>
            <a:prstGeom prst="rect">
              <a:avLst/>
            </a:prstGeom>
            <a:noFill/>
            <a:scene3d>
              <a:camera prst="perspectiveHeroicExtremeLeftFacing" fov="4500000">
                <a:rot lat="1109996" lon="2657718" rev="0"/>
              </a:camera>
              <a:lightRig rig="threePt" dir="t"/>
            </a:scene3d>
            <a:sp3d/>
          </p:spPr>
          <p:txBody>
            <a:bodyPr wrap="square" rtlCol="0">
              <a:spAutoFit/>
            </a:bodyPr>
            <a:lstStyle/>
            <a:p>
              <a:r>
                <a:rPr lang="sv-SE" sz="2400" dirty="0">
                  <a:solidFill>
                    <a:srgbClr val="452455"/>
                  </a:solidFill>
                </a:rPr>
                <a:t>Exempel:Skapa en detaljplan</a:t>
              </a:r>
            </a:p>
          </p:txBody>
        </p:sp>
      </p:grpSp>
    </p:spTree>
    <p:extLst>
      <p:ext uri="{BB962C8B-B14F-4D97-AF65-F5344CB8AC3E}">
        <p14:creationId xmlns:p14="http://schemas.microsoft.com/office/powerpoint/2010/main" val="317973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22223589-FD72-4B34-8242-B75710F3D331}"/>
              </a:ext>
            </a:extLst>
          </p:cNvPr>
          <p:cNvPicPr>
            <a:picLocks noChangeAspect="1"/>
          </p:cNvPicPr>
          <p:nvPr/>
        </p:nvPicPr>
        <p:blipFill rotWithShape="1">
          <a:blip r:embed="rId3">
            <a:extLst>
              <a:ext uri="{28A0092B-C50C-407E-A947-70E740481C1C}">
                <a14:useLocalDpi xmlns:a14="http://schemas.microsoft.com/office/drawing/2010/main" val="0"/>
              </a:ext>
            </a:extLst>
          </a:blip>
          <a:srcRect l="41027" t="27203" r="42377" b="45148"/>
          <a:stretch/>
        </p:blipFill>
        <p:spPr>
          <a:xfrm>
            <a:off x="1099890" y="2196908"/>
            <a:ext cx="3961952" cy="3667854"/>
          </a:xfrm>
          <a:prstGeom prst="rect">
            <a:avLst/>
          </a:prstGeom>
        </p:spPr>
      </p:pic>
      <p:sp>
        <p:nvSpPr>
          <p:cNvPr id="2" name="Rubrik 1">
            <a:extLst>
              <a:ext uri="{FF2B5EF4-FFF2-40B4-BE49-F238E27FC236}">
                <a16:creationId xmlns:a16="http://schemas.microsoft.com/office/drawing/2014/main" id="{034D32AE-4A71-4FCA-8C29-0DF9720AA24A}"/>
              </a:ext>
            </a:extLst>
          </p:cNvPr>
          <p:cNvSpPr>
            <a:spLocks noGrp="1"/>
          </p:cNvSpPr>
          <p:nvPr>
            <p:ph type="title"/>
          </p:nvPr>
        </p:nvSpPr>
        <p:spPr/>
        <p:txBody>
          <a:bodyPr/>
          <a:lstStyle/>
          <a:p>
            <a:r>
              <a:rPr lang="sv-SE" dirty="0"/>
              <a:t>Ett system med många delar</a:t>
            </a:r>
          </a:p>
        </p:txBody>
      </p:sp>
      <p:sp>
        <p:nvSpPr>
          <p:cNvPr id="15" name="textruta 14">
            <a:extLst>
              <a:ext uri="{FF2B5EF4-FFF2-40B4-BE49-F238E27FC236}">
                <a16:creationId xmlns:a16="http://schemas.microsoft.com/office/drawing/2014/main" id="{3701CC14-59DF-4F81-909B-4E6C4AD2422A}"/>
              </a:ext>
            </a:extLst>
          </p:cNvPr>
          <p:cNvSpPr txBox="1"/>
          <p:nvPr/>
        </p:nvSpPr>
        <p:spPr>
          <a:xfrm>
            <a:off x="777379" y="4675078"/>
            <a:ext cx="1498060" cy="369332"/>
          </a:xfrm>
          <a:prstGeom prst="rect">
            <a:avLst/>
          </a:prstGeom>
          <a:noFill/>
          <a:scene3d>
            <a:camera prst="perspectiveHeroicExtremeLeftFacing" fov="0">
              <a:rot lat="1709996" lon="2657718" rev="0"/>
            </a:camera>
            <a:lightRig rig="threePt" dir="t"/>
          </a:scene3d>
          <a:sp3d/>
        </p:spPr>
        <p:txBody>
          <a:bodyPr wrap="square" rtlCol="0">
            <a:spAutoFit/>
          </a:bodyPr>
          <a:lstStyle/>
          <a:p>
            <a:pPr algn="ctr"/>
            <a:r>
              <a:rPr lang="sv-SE" sz="900" dirty="0">
                <a:solidFill>
                  <a:schemeClr val="bg1"/>
                </a:solidFill>
              </a:rPr>
              <a:t>Beslutade </a:t>
            </a:r>
          </a:p>
          <a:p>
            <a:pPr algn="ctr"/>
            <a:r>
              <a:rPr lang="sv-SE" sz="900" dirty="0">
                <a:solidFill>
                  <a:schemeClr val="bg1"/>
                </a:solidFill>
              </a:rPr>
              <a:t>detaljplaner</a:t>
            </a:r>
          </a:p>
        </p:txBody>
      </p:sp>
      <p:sp>
        <p:nvSpPr>
          <p:cNvPr id="16" name="textruta 15">
            <a:extLst>
              <a:ext uri="{FF2B5EF4-FFF2-40B4-BE49-F238E27FC236}">
                <a16:creationId xmlns:a16="http://schemas.microsoft.com/office/drawing/2014/main" id="{D6B43626-90F9-4240-B3F1-3911233E0103}"/>
              </a:ext>
            </a:extLst>
          </p:cNvPr>
          <p:cNvSpPr txBox="1"/>
          <p:nvPr/>
        </p:nvSpPr>
        <p:spPr>
          <a:xfrm>
            <a:off x="1659006" y="5149076"/>
            <a:ext cx="1498060" cy="230832"/>
          </a:xfrm>
          <a:prstGeom prst="rect">
            <a:avLst/>
          </a:prstGeom>
          <a:noFill/>
          <a:scene3d>
            <a:camera prst="perspectiveHeroicExtremeLeftFacing" fov="0">
              <a:rot lat="1709996" lon="2657718" rev="0"/>
            </a:camera>
            <a:lightRig rig="threePt" dir="t"/>
          </a:scene3d>
          <a:sp3d/>
        </p:spPr>
        <p:txBody>
          <a:bodyPr wrap="square" rtlCol="0">
            <a:spAutoFit/>
          </a:bodyPr>
          <a:lstStyle/>
          <a:p>
            <a:r>
              <a:rPr lang="sv-SE" sz="900" dirty="0">
                <a:solidFill>
                  <a:schemeClr val="bg1"/>
                </a:solidFill>
              </a:rPr>
              <a:t>Vägar</a:t>
            </a:r>
          </a:p>
        </p:txBody>
      </p:sp>
      <p:sp>
        <p:nvSpPr>
          <p:cNvPr id="17" name="textruta 16">
            <a:extLst>
              <a:ext uri="{FF2B5EF4-FFF2-40B4-BE49-F238E27FC236}">
                <a16:creationId xmlns:a16="http://schemas.microsoft.com/office/drawing/2014/main" id="{A8852F4C-7A0F-4541-9F24-954A5047FD75}"/>
              </a:ext>
            </a:extLst>
          </p:cNvPr>
          <p:cNvSpPr txBox="1"/>
          <p:nvPr/>
        </p:nvSpPr>
        <p:spPr>
          <a:xfrm>
            <a:off x="2192406" y="5407731"/>
            <a:ext cx="1498060" cy="230832"/>
          </a:xfrm>
          <a:prstGeom prst="rect">
            <a:avLst/>
          </a:prstGeom>
          <a:noFill/>
          <a:scene3d>
            <a:camera prst="perspectiveHeroicExtremeLeftFacing" fov="0">
              <a:rot lat="1709996" lon="2657718" rev="0"/>
            </a:camera>
            <a:lightRig rig="threePt" dir="t"/>
          </a:scene3d>
          <a:sp3d/>
        </p:spPr>
        <p:txBody>
          <a:bodyPr wrap="square" rtlCol="0">
            <a:spAutoFit/>
          </a:bodyPr>
          <a:lstStyle/>
          <a:p>
            <a:r>
              <a:rPr lang="sv-SE" sz="900" dirty="0">
                <a:solidFill>
                  <a:schemeClr val="bg1"/>
                </a:solidFill>
              </a:rPr>
              <a:t>Byggnader</a:t>
            </a:r>
          </a:p>
        </p:txBody>
      </p:sp>
      <p:sp>
        <p:nvSpPr>
          <p:cNvPr id="18" name="textruta 17">
            <a:extLst>
              <a:ext uri="{FF2B5EF4-FFF2-40B4-BE49-F238E27FC236}">
                <a16:creationId xmlns:a16="http://schemas.microsoft.com/office/drawing/2014/main" id="{DC05B98E-2960-4C77-A3C7-200846E6D033}"/>
              </a:ext>
            </a:extLst>
          </p:cNvPr>
          <p:cNvSpPr txBox="1"/>
          <p:nvPr/>
        </p:nvSpPr>
        <p:spPr>
          <a:xfrm>
            <a:off x="2823996" y="5250923"/>
            <a:ext cx="1498060" cy="253916"/>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dirty="0"/>
              <a:t>Fastigheter</a:t>
            </a:r>
          </a:p>
        </p:txBody>
      </p:sp>
      <p:sp>
        <p:nvSpPr>
          <p:cNvPr id="19" name="textruta 18">
            <a:extLst>
              <a:ext uri="{FF2B5EF4-FFF2-40B4-BE49-F238E27FC236}">
                <a16:creationId xmlns:a16="http://schemas.microsoft.com/office/drawing/2014/main" id="{11FDA542-00C0-41B7-A0BB-3B59E2416E6E}"/>
              </a:ext>
            </a:extLst>
          </p:cNvPr>
          <p:cNvSpPr txBox="1"/>
          <p:nvPr/>
        </p:nvSpPr>
        <p:spPr>
          <a:xfrm>
            <a:off x="688190" y="4371226"/>
            <a:ext cx="1644043" cy="369332"/>
          </a:xfrm>
          <a:prstGeom prst="rect">
            <a:avLst/>
          </a:prstGeom>
          <a:noFill/>
          <a:scene3d>
            <a:camera prst="perspectiveHeroicExtremeLeftFacing" fov="0">
              <a:rot lat="1709996" lon="2657718" rev="0"/>
            </a:camera>
            <a:lightRig rig="threePt" dir="t"/>
          </a:scene3d>
          <a:sp3d/>
        </p:spPr>
        <p:txBody>
          <a:bodyPr wrap="square" rtlCol="0">
            <a:spAutoFit/>
          </a:bodyPr>
          <a:lstStyle/>
          <a:p>
            <a:pPr algn="ctr"/>
            <a:r>
              <a:rPr lang="sv-SE" sz="900" dirty="0">
                <a:solidFill>
                  <a:schemeClr val="bg1"/>
                </a:solidFill>
              </a:rPr>
              <a:t>Rums</a:t>
            </a:r>
          </a:p>
          <a:p>
            <a:pPr algn="ctr"/>
            <a:r>
              <a:rPr lang="sv-SE" sz="900" dirty="0">
                <a:solidFill>
                  <a:schemeClr val="bg1"/>
                </a:solidFill>
              </a:rPr>
              <a:t>integration</a:t>
            </a:r>
          </a:p>
        </p:txBody>
      </p:sp>
      <p:sp>
        <p:nvSpPr>
          <p:cNvPr id="20" name="textruta 19">
            <a:extLst>
              <a:ext uri="{FF2B5EF4-FFF2-40B4-BE49-F238E27FC236}">
                <a16:creationId xmlns:a16="http://schemas.microsoft.com/office/drawing/2014/main" id="{6833FD12-275B-444A-B296-D0E0C3873F0E}"/>
              </a:ext>
            </a:extLst>
          </p:cNvPr>
          <p:cNvSpPr txBox="1"/>
          <p:nvPr/>
        </p:nvSpPr>
        <p:spPr>
          <a:xfrm>
            <a:off x="2376131" y="4893635"/>
            <a:ext cx="716811" cy="654294"/>
          </a:xfrm>
          <a:prstGeom prst="rect">
            <a:avLst/>
          </a:prstGeom>
          <a:noFill/>
          <a:scene3d>
            <a:camera prst="perspectiveHeroicExtremeLeftFacing" fov="0">
              <a:rot lat="1709996" lon="2657718" rev="0"/>
            </a:camera>
            <a:lightRig rig="threePt" dir="t"/>
          </a:scene3d>
          <a:sp3d/>
        </p:spPr>
        <p:txBody>
          <a:bodyPr wrap="square" rtlCol="0">
            <a:spAutoFit/>
          </a:bodyPr>
          <a:lstStyle>
            <a:defPPr>
              <a:defRPr lang="sv-SE"/>
            </a:defPPr>
            <a:lvl1pPr>
              <a:defRPr sz="900">
                <a:solidFill>
                  <a:schemeClr val="bg1"/>
                </a:solidFill>
              </a:defRPr>
            </a:lvl1pPr>
          </a:lstStyle>
          <a:p>
            <a:r>
              <a:rPr lang="sv-SE" dirty="0"/>
              <a:t>Täthets-</a:t>
            </a:r>
          </a:p>
          <a:p>
            <a:r>
              <a:rPr lang="sv-SE" dirty="0"/>
              <a:t>analyser</a:t>
            </a:r>
          </a:p>
        </p:txBody>
      </p:sp>
      <p:sp>
        <p:nvSpPr>
          <p:cNvPr id="21" name="textruta 20">
            <a:extLst>
              <a:ext uri="{FF2B5EF4-FFF2-40B4-BE49-F238E27FC236}">
                <a16:creationId xmlns:a16="http://schemas.microsoft.com/office/drawing/2014/main" id="{EDE06E9C-D902-400E-BA19-CEE12A1F30BB}"/>
              </a:ext>
            </a:extLst>
          </p:cNvPr>
          <p:cNvSpPr txBox="1"/>
          <p:nvPr/>
        </p:nvSpPr>
        <p:spPr>
          <a:xfrm>
            <a:off x="1669420" y="4618198"/>
            <a:ext cx="822023" cy="369332"/>
          </a:xfrm>
          <a:prstGeom prst="rect">
            <a:avLst/>
          </a:prstGeom>
          <a:noFill/>
          <a:scene3d>
            <a:camera prst="perspectiveHeroicExtremeLeftFacing" fov="0">
              <a:rot lat="1709996" lon="2657718" rev="0"/>
            </a:camera>
            <a:lightRig rig="threePt" dir="t"/>
          </a:scene3d>
          <a:sp3d/>
        </p:spPr>
        <p:txBody>
          <a:bodyPr wrap="square" rtlCol="0">
            <a:spAutoFit/>
          </a:bodyPr>
          <a:lstStyle/>
          <a:p>
            <a:pPr algn="ctr"/>
            <a:r>
              <a:rPr lang="sv-SE" sz="900" dirty="0">
                <a:solidFill>
                  <a:schemeClr val="bg1"/>
                </a:solidFill>
              </a:rPr>
              <a:t>Kron-</a:t>
            </a:r>
          </a:p>
          <a:p>
            <a:pPr algn="ctr"/>
            <a:r>
              <a:rPr lang="sv-SE" sz="900" dirty="0">
                <a:solidFill>
                  <a:schemeClr val="bg1"/>
                </a:solidFill>
              </a:rPr>
              <a:t>täckning</a:t>
            </a:r>
          </a:p>
        </p:txBody>
      </p:sp>
      <p:sp>
        <p:nvSpPr>
          <p:cNvPr id="22" name="textruta 21">
            <a:extLst>
              <a:ext uri="{FF2B5EF4-FFF2-40B4-BE49-F238E27FC236}">
                <a16:creationId xmlns:a16="http://schemas.microsoft.com/office/drawing/2014/main" id="{26971AA3-A446-43EE-AA01-67838E5087A2}"/>
              </a:ext>
            </a:extLst>
          </p:cNvPr>
          <p:cNvSpPr txBox="1"/>
          <p:nvPr/>
        </p:nvSpPr>
        <p:spPr>
          <a:xfrm>
            <a:off x="1066296" y="4080440"/>
            <a:ext cx="911105" cy="369332"/>
          </a:xfrm>
          <a:prstGeom prst="rect">
            <a:avLst/>
          </a:prstGeom>
          <a:noFill/>
          <a:scene3d>
            <a:camera prst="perspectiveHeroicExtremeLeftFacing" fov="0">
              <a:rot lat="1709996" lon="2657718" rev="0"/>
            </a:camera>
            <a:lightRig rig="threePt" dir="t"/>
          </a:scene3d>
          <a:sp3d/>
        </p:spPr>
        <p:txBody>
          <a:bodyPr wrap="square" rtlCol="0">
            <a:spAutoFit/>
          </a:bodyPr>
          <a:lstStyle/>
          <a:p>
            <a:pPr algn="ctr"/>
            <a:r>
              <a:rPr lang="sv-SE" sz="900" dirty="0">
                <a:solidFill>
                  <a:schemeClr val="bg1"/>
                </a:solidFill>
              </a:rPr>
              <a:t>Skyfalls</a:t>
            </a:r>
          </a:p>
          <a:p>
            <a:pPr algn="ctr"/>
            <a:r>
              <a:rPr lang="sv-SE" sz="900" dirty="0">
                <a:solidFill>
                  <a:schemeClr val="bg1"/>
                </a:solidFill>
              </a:rPr>
              <a:t>analys</a:t>
            </a:r>
          </a:p>
        </p:txBody>
      </p:sp>
      <p:sp>
        <p:nvSpPr>
          <p:cNvPr id="23" name="textruta 22">
            <a:extLst>
              <a:ext uri="{FF2B5EF4-FFF2-40B4-BE49-F238E27FC236}">
                <a16:creationId xmlns:a16="http://schemas.microsoft.com/office/drawing/2014/main" id="{07DBF313-FA12-4368-B2A4-CAAA6A5BE904}"/>
              </a:ext>
            </a:extLst>
          </p:cNvPr>
          <p:cNvSpPr txBox="1"/>
          <p:nvPr/>
        </p:nvSpPr>
        <p:spPr>
          <a:xfrm>
            <a:off x="1072300" y="3558643"/>
            <a:ext cx="899098" cy="230832"/>
          </a:xfrm>
          <a:prstGeom prst="rect">
            <a:avLst/>
          </a:prstGeom>
          <a:noFill/>
          <a:scene3d>
            <a:camera prst="perspectiveHeroicExtremeLeftFacing" fov="0">
              <a:rot lat="1020000" lon="3120000" rev="0"/>
            </a:camera>
            <a:lightRig rig="threePt" dir="t"/>
          </a:scene3d>
          <a:sp3d/>
        </p:spPr>
        <p:txBody>
          <a:bodyPr wrap="square" rtlCol="0">
            <a:spAutoFit/>
          </a:bodyPr>
          <a:lstStyle/>
          <a:p>
            <a:pPr algn="ctr"/>
            <a:r>
              <a:rPr lang="sv-SE" sz="900" dirty="0">
                <a:solidFill>
                  <a:schemeClr val="bg1"/>
                </a:solidFill>
              </a:rPr>
              <a:t>Sociotoper</a:t>
            </a:r>
          </a:p>
        </p:txBody>
      </p:sp>
      <p:sp>
        <p:nvSpPr>
          <p:cNvPr id="24" name="textruta 23">
            <a:extLst>
              <a:ext uri="{FF2B5EF4-FFF2-40B4-BE49-F238E27FC236}">
                <a16:creationId xmlns:a16="http://schemas.microsoft.com/office/drawing/2014/main" id="{78D5DBB7-9919-470C-9E0F-4A824F1434EA}"/>
              </a:ext>
            </a:extLst>
          </p:cNvPr>
          <p:cNvSpPr txBox="1"/>
          <p:nvPr/>
        </p:nvSpPr>
        <p:spPr>
          <a:xfrm>
            <a:off x="1156529" y="3200525"/>
            <a:ext cx="741849" cy="369332"/>
          </a:xfrm>
          <a:prstGeom prst="rect">
            <a:avLst/>
          </a:prstGeom>
          <a:noFill/>
          <a:scene3d>
            <a:camera prst="perspectiveHeroicExtremeLeftFacing" fov="0">
              <a:rot lat="1020000" lon="3120000" rev="0"/>
            </a:camera>
            <a:lightRig rig="threePt" dir="t"/>
          </a:scene3d>
          <a:sp3d/>
        </p:spPr>
        <p:txBody>
          <a:bodyPr wrap="square" rtlCol="0">
            <a:spAutoFit/>
          </a:bodyPr>
          <a:lstStyle/>
          <a:p>
            <a:pPr algn="ctr"/>
            <a:r>
              <a:rPr lang="sv-SE" sz="900" dirty="0">
                <a:solidFill>
                  <a:schemeClr val="bg1"/>
                </a:solidFill>
              </a:rPr>
              <a:t>Riks</a:t>
            </a:r>
          </a:p>
          <a:p>
            <a:pPr algn="ctr"/>
            <a:r>
              <a:rPr lang="sv-SE" sz="900" dirty="0">
                <a:solidFill>
                  <a:schemeClr val="bg1"/>
                </a:solidFill>
              </a:rPr>
              <a:t>intressen</a:t>
            </a:r>
          </a:p>
        </p:txBody>
      </p:sp>
      <p:sp>
        <p:nvSpPr>
          <p:cNvPr id="25" name="textruta 24">
            <a:extLst>
              <a:ext uri="{FF2B5EF4-FFF2-40B4-BE49-F238E27FC236}">
                <a16:creationId xmlns:a16="http://schemas.microsoft.com/office/drawing/2014/main" id="{691F9614-B1F2-477D-B08E-40E658FAAA83}"/>
              </a:ext>
            </a:extLst>
          </p:cNvPr>
          <p:cNvSpPr txBox="1"/>
          <p:nvPr/>
        </p:nvSpPr>
        <p:spPr>
          <a:xfrm>
            <a:off x="1686436" y="4531164"/>
            <a:ext cx="1644043" cy="230832"/>
          </a:xfrm>
          <a:prstGeom prst="rect">
            <a:avLst/>
          </a:prstGeom>
          <a:noFill/>
          <a:scene3d>
            <a:camera prst="perspectiveHeroicExtremeLeftFacing" fov="0">
              <a:rot lat="1646708" lon="2102621" rev="21420043"/>
            </a:camera>
            <a:lightRig rig="threePt" dir="t"/>
          </a:scene3d>
          <a:sp3d/>
        </p:spPr>
        <p:txBody>
          <a:bodyPr wrap="square" rtlCol="0">
            <a:spAutoFit/>
          </a:bodyPr>
          <a:lstStyle/>
          <a:p>
            <a:r>
              <a:rPr lang="sv-SE" sz="900" dirty="0" err="1">
                <a:solidFill>
                  <a:schemeClr val="bg1"/>
                </a:solidFill>
              </a:rPr>
              <a:t>Genhet</a:t>
            </a:r>
            <a:endParaRPr lang="sv-SE" sz="900" dirty="0">
              <a:solidFill>
                <a:schemeClr val="bg1"/>
              </a:solidFill>
            </a:endParaRPr>
          </a:p>
        </p:txBody>
      </p:sp>
      <p:sp>
        <p:nvSpPr>
          <p:cNvPr id="26" name="textruta 25">
            <a:extLst>
              <a:ext uri="{FF2B5EF4-FFF2-40B4-BE49-F238E27FC236}">
                <a16:creationId xmlns:a16="http://schemas.microsoft.com/office/drawing/2014/main" id="{DA394E9C-42FB-40F7-9269-9D811A373533}"/>
              </a:ext>
            </a:extLst>
          </p:cNvPr>
          <p:cNvSpPr txBox="1"/>
          <p:nvPr/>
        </p:nvSpPr>
        <p:spPr>
          <a:xfrm>
            <a:off x="1554670" y="3370456"/>
            <a:ext cx="987432" cy="369332"/>
          </a:xfrm>
          <a:prstGeom prst="rect">
            <a:avLst/>
          </a:prstGeom>
          <a:noFill/>
          <a:scene3d>
            <a:camera prst="perspectiveHeroicExtremeLeftFacing" fov="0">
              <a:rot lat="1020000" lon="3120000" rev="0"/>
            </a:camera>
            <a:lightRig rig="threePt" dir="t"/>
          </a:scene3d>
          <a:sp3d/>
        </p:spPr>
        <p:txBody>
          <a:bodyPr wrap="square" rtlCol="0">
            <a:spAutoFit/>
          </a:bodyPr>
          <a:lstStyle/>
          <a:p>
            <a:pPr algn="ctr"/>
            <a:r>
              <a:rPr lang="sv-SE" sz="900" dirty="0">
                <a:solidFill>
                  <a:schemeClr val="bg1"/>
                </a:solidFill>
              </a:rPr>
              <a:t>Befolknings</a:t>
            </a:r>
          </a:p>
          <a:p>
            <a:pPr algn="ctr"/>
            <a:r>
              <a:rPr lang="sv-SE" sz="900" dirty="0">
                <a:solidFill>
                  <a:schemeClr val="bg1"/>
                </a:solidFill>
              </a:rPr>
              <a:t>data</a:t>
            </a:r>
          </a:p>
        </p:txBody>
      </p:sp>
      <p:sp>
        <p:nvSpPr>
          <p:cNvPr id="27" name="textruta 26">
            <a:extLst>
              <a:ext uri="{FF2B5EF4-FFF2-40B4-BE49-F238E27FC236}">
                <a16:creationId xmlns:a16="http://schemas.microsoft.com/office/drawing/2014/main" id="{EF83D935-E57E-45A1-8437-0C95EEDCF853}"/>
              </a:ext>
            </a:extLst>
          </p:cNvPr>
          <p:cNvSpPr txBox="1"/>
          <p:nvPr/>
        </p:nvSpPr>
        <p:spPr>
          <a:xfrm>
            <a:off x="3504296" y="4077207"/>
            <a:ext cx="1498060" cy="230832"/>
          </a:xfrm>
          <a:prstGeom prst="rect">
            <a:avLst/>
          </a:prstGeom>
          <a:noFill/>
          <a:scene3d>
            <a:camera prst="perspectiveContrastingRightFacing">
              <a:rot lat="720000" lon="18963663" rev="213210"/>
            </a:camera>
            <a:lightRig rig="threePt" dir="t"/>
          </a:scene3d>
          <a:sp3d/>
        </p:spPr>
        <p:txBody>
          <a:bodyPr wrap="square" rtlCol="0">
            <a:spAutoFit/>
          </a:bodyPr>
          <a:lstStyle/>
          <a:p>
            <a:r>
              <a:rPr lang="sv-SE" sz="900" dirty="0">
                <a:solidFill>
                  <a:schemeClr val="bg1"/>
                </a:solidFill>
              </a:rPr>
              <a:t>Gångtrafik</a:t>
            </a:r>
          </a:p>
        </p:txBody>
      </p:sp>
      <p:sp>
        <p:nvSpPr>
          <p:cNvPr id="28" name="textruta 27">
            <a:extLst>
              <a:ext uri="{FF2B5EF4-FFF2-40B4-BE49-F238E27FC236}">
                <a16:creationId xmlns:a16="http://schemas.microsoft.com/office/drawing/2014/main" id="{45428BDF-C1DE-4107-A90E-0CA2D51DB7C9}"/>
              </a:ext>
            </a:extLst>
          </p:cNvPr>
          <p:cNvSpPr txBox="1"/>
          <p:nvPr/>
        </p:nvSpPr>
        <p:spPr>
          <a:xfrm>
            <a:off x="4121242" y="3903877"/>
            <a:ext cx="1498060" cy="230832"/>
          </a:xfrm>
          <a:prstGeom prst="rect">
            <a:avLst/>
          </a:prstGeom>
          <a:noFill/>
          <a:scene3d>
            <a:camera prst="perspectiveContrastingRightFacing">
              <a:rot lat="720000" lon="18963666" rev="213211"/>
            </a:camera>
            <a:lightRig rig="threePt" dir="t"/>
          </a:scene3d>
          <a:sp3d/>
        </p:spPr>
        <p:txBody>
          <a:bodyPr wrap="square" rtlCol="0">
            <a:spAutoFit/>
          </a:bodyPr>
          <a:lstStyle/>
          <a:p>
            <a:r>
              <a:rPr lang="sv-SE" sz="900" dirty="0">
                <a:solidFill>
                  <a:schemeClr val="bg1"/>
                </a:solidFill>
              </a:rPr>
              <a:t>Cykeltrafik</a:t>
            </a:r>
          </a:p>
        </p:txBody>
      </p:sp>
      <p:sp>
        <p:nvSpPr>
          <p:cNvPr id="29" name="textruta 28">
            <a:extLst>
              <a:ext uri="{FF2B5EF4-FFF2-40B4-BE49-F238E27FC236}">
                <a16:creationId xmlns:a16="http://schemas.microsoft.com/office/drawing/2014/main" id="{D8BA1772-0D32-4CB5-9B4A-41739AB8735A}"/>
              </a:ext>
            </a:extLst>
          </p:cNvPr>
          <p:cNvSpPr txBox="1"/>
          <p:nvPr/>
        </p:nvSpPr>
        <p:spPr>
          <a:xfrm>
            <a:off x="3608766" y="3738766"/>
            <a:ext cx="1498060" cy="230832"/>
          </a:xfrm>
          <a:prstGeom prst="rect">
            <a:avLst/>
          </a:prstGeom>
          <a:noFill/>
          <a:scene3d>
            <a:camera prst="perspectiveContrastingRightFacing"/>
            <a:lightRig rig="threePt" dir="t"/>
          </a:scene3d>
          <a:sp3d/>
        </p:spPr>
        <p:txBody>
          <a:bodyPr wrap="square" rtlCol="0">
            <a:spAutoFit/>
          </a:bodyPr>
          <a:lstStyle/>
          <a:p>
            <a:r>
              <a:rPr lang="sv-SE" sz="900" dirty="0">
                <a:solidFill>
                  <a:schemeClr val="bg1"/>
                </a:solidFill>
              </a:rPr>
              <a:t>Biltrafik</a:t>
            </a:r>
          </a:p>
        </p:txBody>
      </p:sp>
      <p:sp>
        <p:nvSpPr>
          <p:cNvPr id="30" name="textruta 29">
            <a:extLst>
              <a:ext uri="{FF2B5EF4-FFF2-40B4-BE49-F238E27FC236}">
                <a16:creationId xmlns:a16="http://schemas.microsoft.com/office/drawing/2014/main" id="{B9A3C9FE-4905-4406-9340-2FA05DC94EE0}"/>
              </a:ext>
            </a:extLst>
          </p:cNvPr>
          <p:cNvSpPr txBox="1"/>
          <p:nvPr/>
        </p:nvSpPr>
        <p:spPr>
          <a:xfrm>
            <a:off x="4152813" y="3582274"/>
            <a:ext cx="1498060" cy="230832"/>
          </a:xfrm>
          <a:prstGeom prst="rect">
            <a:avLst/>
          </a:prstGeom>
          <a:noFill/>
          <a:scene3d>
            <a:camera prst="perspectiveContrastingRightFacing"/>
            <a:lightRig rig="threePt" dir="t"/>
          </a:scene3d>
          <a:sp3d/>
        </p:spPr>
        <p:txBody>
          <a:bodyPr wrap="square" rtlCol="0">
            <a:spAutoFit/>
          </a:bodyPr>
          <a:lstStyle/>
          <a:p>
            <a:r>
              <a:rPr lang="sv-SE" sz="900" dirty="0">
                <a:solidFill>
                  <a:schemeClr val="bg1"/>
                </a:solidFill>
              </a:rPr>
              <a:t>Bullerdata</a:t>
            </a:r>
          </a:p>
        </p:txBody>
      </p:sp>
      <p:sp>
        <p:nvSpPr>
          <p:cNvPr id="31" name="textruta 30">
            <a:extLst>
              <a:ext uri="{FF2B5EF4-FFF2-40B4-BE49-F238E27FC236}">
                <a16:creationId xmlns:a16="http://schemas.microsoft.com/office/drawing/2014/main" id="{89DF3B09-63C1-4BC6-9AE4-2CFDE422201E}"/>
              </a:ext>
            </a:extLst>
          </p:cNvPr>
          <p:cNvSpPr txBox="1"/>
          <p:nvPr/>
        </p:nvSpPr>
        <p:spPr>
          <a:xfrm>
            <a:off x="3510933" y="3422346"/>
            <a:ext cx="1498060" cy="230832"/>
          </a:xfrm>
          <a:prstGeom prst="rect">
            <a:avLst/>
          </a:prstGeom>
          <a:noFill/>
          <a:scene3d>
            <a:camera prst="perspectiveContrastingRightFacing"/>
            <a:lightRig rig="threePt" dir="t"/>
          </a:scene3d>
          <a:sp3d/>
        </p:spPr>
        <p:txBody>
          <a:bodyPr wrap="square" rtlCol="0">
            <a:spAutoFit/>
          </a:bodyPr>
          <a:lstStyle/>
          <a:p>
            <a:r>
              <a:rPr lang="sv-SE" sz="900" dirty="0">
                <a:solidFill>
                  <a:schemeClr val="bg1"/>
                </a:solidFill>
              </a:rPr>
              <a:t>Naturtyper</a:t>
            </a:r>
          </a:p>
        </p:txBody>
      </p:sp>
      <p:sp>
        <p:nvSpPr>
          <p:cNvPr id="32" name="textruta 31">
            <a:extLst>
              <a:ext uri="{FF2B5EF4-FFF2-40B4-BE49-F238E27FC236}">
                <a16:creationId xmlns:a16="http://schemas.microsoft.com/office/drawing/2014/main" id="{F1518E22-D296-4057-886E-508E9EA71DDD}"/>
              </a:ext>
            </a:extLst>
          </p:cNvPr>
          <p:cNvSpPr txBox="1"/>
          <p:nvPr/>
        </p:nvSpPr>
        <p:spPr>
          <a:xfrm>
            <a:off x="4178392" y="3189289"/>
            <a:ext cx="1498060" cy="369332"/>
          </a:xfrm>
          <a:prstGeom prst="rect">
            <a:avLst/>
          </a:prstGeom>
          <a:noFill/>
          <a:scene3d>
            <a:camera prst="perspectiveContrastingRightFacing">
              <a:rot lat="720000" lon="18963666" rev="213211"/>
            </a:camera>
            <a:lightRig rig="threePt" dir="t"/>
          </a:scene3d>
          <a:sp3d/>
        </p:spPr>
        <p:txBody>
          <a:bodyPr wrap="square" rtlCol="0">
            <a:spAutoFit/>
          </a:bodyPr>
          <a:lstStyle/>
          <a:p>
            <a:r>
              <a:rPr lang="sv-SE" sz="900" dirty="0">
                <a:solidFill>
                  <a:schemeClr val="bg1"/>
                </a:solidFill>
              </a:rPr>
              <a:t>Natur</a:t>
            </a:r>
          </a:p>
          <a:p>
            <a:r>
              <a:rPr lang="sv-SE" sz="900" dirty="0">
                <a:solidFill>
                  <a:schemeClr val="bg1"/>
                </a:solidFill>
              </a:rPr>
              <a:t>reservat</a:t>
            </a:r>
          </a:p>
        </p:txBody>
      </p:sp>
      <p:sp>
        <p:nvSpPr>
          <p:cNvPr id="33" name="textruta 32">
            <a:extLst>
              <a:ext uri="{FF2B5EF4-FFF2-40B4-BE49-F238E27FC236}">
                <a16:creationId xmlns:a16="http://schemas.microsoft.com/office/drawing/2014/main" id="{55CCD824-E3F4-4781-BE7F-451F27843ADA}"/>
              </a:ext>
            </a:extLst>
          </p:cNvPr>
          <p:cNvSpPr txBox="1"/>
          <p:nvPr/>
        </p:nvSpPr>
        <p:spPr>
          <a:xfrm>
            <a:off x="2559307" y="4540231"/>
            <a:ext cx="1498060" cy="230832"/>
          </a:xfrm>
          <a:prstGeom prst="rect">
            <a:avLst/>
          </a:prstGeom>
          <a:noFill/>
          <a:scene3d>
            <a:camera prst="perspectiveHeroicExtremeLeftFacing" fov="0">
              <a:rot lat="1409996" lon="2657718" rev="0"/>
            </a:camera>
            <a:lightRig rig="threePt" dir="t"/>
          </a:scene3d>
          <a:sp3d/>
        </p:spPr>
        <p:txBody>
          <a:bodyPr wrap="square" rtlCol="0">
            <a:spAutoFit/>
          </a:bodyPr>
          <a:lstStyle/>
          <a:p>
            <a:r>
              <a:rPr lang="sv-SE" sz="900" dirty="0">
                <a:solidFill>
                  <a:schemeClr val="bg1"/>
                </a:solidFill>
              </a:rPr>
              <a:t>Rita</a:t>
            </a:r>
          </a:p>
        </p:txBody>
      </p:sp>
      <p:sp>
        <p:nvSpPr>
          <p:cNvPr id="34" name="textruta 33">
            <a:extLst>
              <a:ext uri="{FF2B5EF4-FFF2-40B4-BE49-F238E27FC236}">
                <a16:creationId xmlns:a16="http://schemas.microsoft.com/office/drawing/2014/main" id="{8401E4BB-8AFD-4022-9879-16D56C756E0F}"/>
              </a:ext>
            </a:extLst>
          </p:cNvPr>
          <p:cNvSpPr txBox="1"/>
          <p:nvPr/>
        </p:nvSpPr>
        <p:spPr>
          <a:xfrm>
            <a:off x="2818211" y="4276625"/>
            <a:ext cx="1498060" cy="230832"/>
          </a:xfrm>
          <a:prstGeom prst="rect">
            <a:avLst/>
          </a:prstGeom>
          <a:noFill/>
          <a:scene3d>
            <a:camera prst="perspectiveContrastingRightFacing">
              <a:rot lat="720000" lon="18963663" rev="213210"/>
            </a:camera>
            <a:lightRig rig="threePt" dir="t"/>
          </a:scene3d>
          <a:sp3d/>
        </p:spPr>
        <p:txBody>
          <a:bodyPr wrap="square" rtlCol="0">
            <a:spAutoFit/>
          </a:bodyPr>
          <a:lstStyle/>
          <a:p>
            <a:r>
              <a:rPr lang="sv-SE" sz="900" dirty="0">
                <a:solidFill>
                  <a:schemeClr val="bg1"/>
                </a:solidFill>
              </a:rPr>
              <a:t>plankarta</a:t>
            </a:r>
          </a:p>
        </p:txBody>
      </p:sp>
      <p:sp>
        <p:nvSpPr>
          <p:cNvPr id="35" name="textruta 34">
            <a:extLst>
              <a:ext uri="{FF2B5EF4-FFF2-40B4-BE49-F238E27FC236}">
                <a16:creationId xmlns:a16="http://schemas.microsoft.com/office/drawing/2014/main" id="{5685C8E3-108D-467D-8124-5B0191FF1740}"/>
              </a:ext>
            </a:extLst>
          </p:cNvPr>
          <p:cNvSpPr txBox="1"/>
          <p:nvPr/>
        </p:nvSpPr>
        <p:spPr>
          <a:xfrm>
            <a:off x="2330707" y="4121131"/>
            <a:ext cx="1498060" cy="230832"/>
          </a:xfrm>
          <a:prstGeom prst="rect">
            <a:avLst/>
          </a:prstGeom>
          <a:noFill/>
          <a:scene3d>
            <a:camera prst="perspectiveHeroicExtremeLeftFacing" fov="0">
              <a:rot lat="1409996" lon="2657718" rev="0"/>
            </a:camera>
            <a:lightRig rig="threePt" dir="t"/>
          </a:scene3d>
          <a:sp3d/>
        </p:spPr>
        <p:txBody>
          <a:bodyPr wrap="square" rtlCol="0">
            <a:spAutoFit/>
          </a:bodyPr>
          <a:lstStyle/>
          <a:p>
            <a:r>
              <a:rPr lang="sv-SE" sz="900" dirty="0">
                <a:solidFill>
                  <a:schemeClr val="bg1"/>
                </a:solidFill>
              </a:rPr>
              <a:t>Analysera</a:t>
            </a:r>
          </a:p>
        </p:txBody>
      </p:sp>
      <p:sp>
        <p:nvSpPr>
          <p:cNvPr id="36" name="textruta 35">
            <a:extLst>
              <a:ext uri="{FF2B5EF4-FFF2-40B4-BE49-F238E27FC236}">
                <a16:creationId xmlns:a16="http://schemas.microsoft.com/office/drawing/2014/main" id="{C143739F-D62C-4292-AC18-953E0B246988}"/>
              </a:ext>
            </a:extLst>
          </p:cNvPr>
          <p:cNvSpPr txBox="1"/>
          <p:nvPr/>
        </p:nvSpPr>
        <p:spPr>
          <a:xfrm>
            <a:off x="2808202" y="3944093"/>
            <a:ext cx="1498060" cy="230832"/>
          </a:xfrm>
          <a:prstGeom prst="rect">
            <a:avLst/>
          </a:prstGeom>
          <a:noFill/>
          <a:scene3d>
            <a:camera prst="perspectiveContrastingRightFacing">
              <a:rot lat="720000" lon="18963663" rev="213210"/>
            </a:camera>
            <a:lightRig rig="threePt" dir="t"/>
          </a:scene3d>
          <a:sp3d/>
        </p:spPr>
        <p:txBody>
          <a:bodyPr wrap="square" rtlCol="0">
            <a:spAutoFit/>
          </a:bodyPr>
          <a:lstStyle/>
          <a:p>
            <a:r>
              <a:rPr lang="sv-SE" sz="900" dirty="0">
                <a:solidFill>
                  <a:schemeClr val="bg1"/>
                </a:solidFill>
              </a:rPr>
              <a:t>planförslag</a:t>
            </a:r>
          </a:p>
        </p:txBody>
      </p:sp>
      <p:sp>
        <p:nvSpPr>
          <p:cNvPr id="37" name="textruta 36">
            <a:extLst>
              <a:ext uri="{FF2B5EF4-FFF2-40B4-BE49-F238E27FC236}">
                <a16:creationId xmlns:a16="http://schemas.microsoft.com/office/drawing/2014/main" id="{B7C99083-6FFF-49E4-848B-2A6F85D8518E}"/>
              </a:ext>
            </a:extLst>
          </p:cNvPr>
          <p:cNvSpPr txBox="1"/>
          <p:nvPr/>
        </p:nvSpPr>
        <p:spPr>
          <a:xfrm>
            <a:off x="2318900" y="3766540"/>
            <a:ext cx="1498060" cy="230832"/>
          </a:xfrm>
          <a:prstGeom prst="rect">
            <a:avLst/>
          </a:prstGeom>
          <a:noFill/>
          <a:scene3d>
            <a:camera prst="perspectiveHeroicExtremeLeftFacing" fov="0">
              <a:rot lat="1109996" lon="2657718" rev="0"/>
            </a:camera>
            <a:lightRig rig="threePt" dir="t"/>
          </a:scene3d>
          <a:sp3d/>
        </p:spPr>
        <p:txBody>
          <a:bodyPr wrap="square" rtlCol="0">
            <a:spAutoFit/>
          </a:bodyPr>
          <a:lstStyle/>
          <a:p>
            <a:r>
              <a:rPr lang="sv-SE" sz="900" dirty="0">
                <a:solidFill>
                  <a:schemeClr val="bg1"/>
                </a:solidFill>
              </a:rPr>
              <a:t>Visualisera</a:t>
            </a:r>
          </a:p>
        </p:txBody>
      </p:sp>
      <p:sp>
        <p:nvSpPr>
          <p:cNvPr id="38" name="textruta 37">
            <a:extLst>
              <a:ext uri="{FF2B5EF4-FFF2-40B4-BE49-F238E27FC236}">
                <a16:creationId xmlns:a16="http://schemas.microsoft.com/office/drawing/2014/main" id="{E590D5EC-19C6-43D3-8B7D-696B569B4188}"/>
              </a:ext>
            </a:extLst>
          </p:cNvPr>
          <p:cNvSpPr txBox="1"/>
          <p:nvPr/>
        </p:nvSpPr>
        <p:spPr>
          <a:xfrm>
            <a:off x="2815929" y="3605804"/>
            <a:ext cx="1498060" cy="230832"/>
          </a:xfrm>
          <a:prstGeom prst="rect">
            <a:avLst/>
          </a:prstGeom>
          <a:noFill/>
          <a:scene3d>
            <a:camera prst="perspectiveContrastingRightFacing">
              <a:rot lat="720000" lon="18963663" rev="213210"/>
            </a:camera>
            <a:lightRig rig="threePt" dir="t"/>
          </a:scene3d>
          <a:sp3d/>
        </p:spPr>
        <p:txBody>
          <a:bodyPr wrap="square" rtlCol="0">
            <a:spAutoFit/>
          </a:bodyPr>
          <a:lstStyle/>
          <a:p>
            <a:r>
              <a:rPr lang="sv-SE" sz="900" dirty="0">
                <a:solidFill>
                  <a:schemeClr val="bg1"/>
                </a:solidFill>
              </a:rPr>
              <a:t>planförslaget</a:t>
            </a:r>
          </a:p>
        </p:txBody>
      </p:sp>
      <p:sp>
        <p:nvSpPr>
          <p:cNvPr id="39" name="textruta 38">
            <a:extLst>
              <a:ext uri="{FF2B5EF4-FFF2-40B4-BE49-F238E27FC236}">
                <a16:creationId xmlns:a16="http://schemas.microsoft.com/office/drawing/2014/main" id="{16259B9F-10AC-43F5-95B6-88195ADD90F0}"/>
              </a:ext>
            </a:extLst>
          </p:cNvPr>
          <p:cNvSpPr txBox="1"/>
          <p:nvPr/>
        </p:nvSpPr>
        <p:spPr>
          <a:xfrm>
            <a:off x="2256957" y="3422571"/>
            <a:ext cx="1498060" cy="230832"/>
          </a:xfrm>
          <a:prstGeom prst="rect">
            <a:avLst/>
          </a:prstGeom>
          <a:noFill/>
          <a:scene3d>
            <a:camera prst="perspectiveHeroicExtremeLeftFacing" fov="0">
              <a:rot lat="1109996" lon="2657718" rev="0"/>
            </a:camera>
            <a:lightRig rig="threePt" dir="t"/>
          </a:scene3d>
          <a:sp3d/>
        </p:spPr>
        <p:txBody>
          <a:bodyPr wrap="square" rtlCol="0">
            <a:spAutoFit/>
          </a:bodyPr>
          <a:lstStyle/>
          <a:p>
            <a:r>
              <a:rPr lang="sv-SE" sz="900" dirty="0">
                <a:solidFill>
                  <a:schemeClr val="bg1"/>
                </a:solidFill>
              </a:rPr>
              <a:t>Visa statistik</a:t>
            </a:r>
          </a:p>
        </p:txBody>
      </p:sp>
      <p:sp>
        <p:nvSpPr>
          <p:cNvPr id="41" name="textruta 40">
            <a:extLst>
              <a:ext uri="{FF2B5EF4-FFF2-40B4-BE49-F238E27FC236}">
                <a16:creationId xmlns:a16="http://schemas.microsoft.com/office/drawing/2014/main" id="{8E836AE0-2ABC-4AE6-B9A3-0D1E6C54B0EB}"/>
              </a:ext>
            </a:extLst>
          </p:cNvPr>
          <p:cNvSpPr txBox="1"/>
          <p:nvPr/>
        </p:nvSpPr>
        <p:spPr>
          <a:xfrm>
            <a:off x="2840220" y="3226936"/>
            <a:ext cx="1498060" cy="369332"/>
          </a:xfrm>
          <a:prstGeom prst="rect">
            <a:avLst/>
          </a:prstGeom>
          <a:noFill/>
          <a:scene3d>
            <a:camera prst="perspectiveContrastingRightFacing">
              <a:rot lat="720000" lon="18963663" rev="213210"/>
            </a:camera>
            <a:lightRig rig="threePt" dir="t"/>
          </a:scene3d>
          <a:sp3d/>
        </p:spPr>
        <p:txBody>
          <a:bodyPr wrap="square" rtlCol="0">
            <a:spAutoFit/>
          </a:bodyPr>
          <a:lstStyle/>
          <a:p>
            <a:r>
              <a:rPr lang="sv-SE" sz="900" dirty="0">
                <a:solidFill>
                  <a:schemeClr val="bg1"/>
                </a:solidFill>
              </a:rPr>
              <a:t>pågående </a:t>
            </a:r>
          </a:p>
          <a:p>
            <a:r>
              <a:rPr lang="sv-SE" sz="900" dirty="0">
                <a:solidFill>
                  <a:schemeClr val="bg1"/>
                </a:solidFill>
              </a:rPr>
              <a:t>planer</a:t>
            </a:r>
          </a:p>
        </p:txBody>
      </p:sp>
      <p:sp>
        <p:nvSpPr>
          <p:cNvPr id="40" name="textruta 39">
            <a:extLst>
              <a:ext uri="{FF2B5EF4-FFF2-40B4-BE49-F238E27FC236}">
                <a16:creationId xmlns:a16="http://schemas.microsoft.com/office/drawing/2014/main" id="{FDAA8796-7358-4E53-9CCD-BFF14D39C757}"/>
              </a:ext>
            </a:extLst>
          </p:cNvPr>
          <p:cNvSpPr txBox="1"/>
          <p:nvPr/>
        </p:nvSpPr>
        <p:spPr>
          <a:xfrm>
            <a:off x="3510933" y="5027508"/>
            <a:ext cx="1498060" cy="253916"/>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dirty="0"/>
              <a:t>Terräng </a:t>
            </a:r>
          </a:p>
        </p:txBody>
      </p:sp>
      <p:sp>
        <p:nvSpPr>
          <p:cNvPr id="42" name="textruta 41">
            <a:extLst>
              <a:ext uri="{FF2B5EF4-FFF2-40B4-BE49-F238E27FC236}">
                <a16:creationId xmlns:a16="http://schemas.microsoft.com/office/drawing/2014/main" id="{FE258B7F-27DB-4B22-B1F3-529FD32F34DD}"/>
              </a:ext>
            </a:extLst>
          </p:cNvPr>
          <p:cNvSpPr txBox="1"/>
          <p:nvPr/>
        </p:nvSpPr>
        <p:spPr>
          <a:xfrm>
            <a:off x="4163152" y="4808285"/>
            <a:ext cx="1498060" cy="253916"/>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dirty="0"/>
              <a:t>Träd </a:t>
            </a:r>
          </a:p>
        </p:txBody>
      </p:sp>
      <p:sp>
        <p:nvSpPr>
          <p:cNvPr id="43" name="textruta 42">
            <a:extLst>
              <a:ext uri="{FF2B5EF4-FFF2-40B4-BE49-F238E27FC236}">
                <a16:creationId xmlns:a16="http://schemas.microsoft.com/office/drawing/2014/main" id="{7E639677-11F0-47C3-A43B-A94C9D46DE0B}"/>
              </a:ext>
            </a:extLst>
          </p:cNvPr>
          <p:cNvSpPr txBox="1"/>
          <p:nvPr/>
        </p:nvSpPr>
        <p:spPr>
          <a:xfrm>
            <a:off x="2908527" y="4825983"/>
            <a:ext cx="1498060" cy="369332"/>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sz="900" dirty="0"/>
              <a:t>Närhets</a:t>
            </a:r>
          </a:p>
          <a:p>
            <a:r>
              <a:rPr lang="sv-SE" sz="900" dirty="0"/>
              <a:t>analyser</a:t>
            </a:r>
          </a:p>
        </p:txBody>
      </p:sp>
      <p:sp>
        <p:nvSpPr>
          <p:cNvPr id="44" name="textruta 43">
            <a:extLst>
              <a:ext uri="{FF2B5EF4-FFF2-40B4-BE49-F238E27FC236}">
                <a16:creationId xmlns:a16="http://schemas.microsoft.com/office/drawing/2014/main" id="{ECA64F32-5302-4756-87D0-14FD1DEB3C5C}"/>
              </a:ext>
            </a:extLst>
          </p:cNvPr>
          <p:cNvSpPr txBox="1"/>
          <p:nvPr/>
        </p:nvSpPr>
        <p:spPr>
          <a:xfrm>
            <a:off x="3546766" y="4628574"/>
            <a:ext cx="1498060" cy="369332"/>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sz="900" dirty="0"/>
              <a:t>Klimat</a:t>
            </a:r>
          </a:p>
          <a:p>
            <a:r>
              <a:rPr lang="sv-SE" sz="900" dirty="0"/>
              <a:t>påverkan</a:t>
            </a:r>
          </a:p>
        </p:txBody>
      </p:sp>
      <p:sp>
        <p:nvSpPr>
          <p:cNvPr id="45" name="textruta 44">
            <a:extLst>
              <a:ext uri="{FF2B5EF4-FFF2-40B4-BE49-F238E27FC236}">
                <a16:creationId xmlns:a16="http://schemas.microsoft.com/office/drawing/2014/main" id="{76883101-E029-44D7-A579-CA91DBB9A224}"/>
              </a:ext>
            </a:extLst>
          </p:cNvPr>
          <p:cNvSpPr txBox="1"/>
          <p:nvPr/>
        </p:nvSpPr>
        <p:spPr>
          <a:xfrm>
            <a:off x="4138258" y="4509726"/>
            <a:ext cx="1498060" cy="230832"/>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sz="900" dirty="0"/>
              <a:t>Siktlinjer</a:t>
            </a:r>
          </a:p>
        </p:txBody>
      </p:sp>
      <p:sp>
        <p:nvSpPr>
          <p:cNvPr id="46" name="textruta 45">
            <a:extLst>
              <a:ext uri="{FF2B5EF4-FFF2-40B4-BE49-F238E27FC236}">
                <a16:creationId xmlns:a16="http://schemas.microsoft.com/office/drawing/2014/main" id="{030BE714-35F0-4A88-9D85-0650E79B3876}"/>
              </a:ext>
            </a:extLst>
          </p:cNvPr>
          <p:cNvSpPr txBox="1"/>
          <p:nvPr/>
        </p:nvSpPr>
        <p:spPr>
          <a:xfrm>
            <a:off x="2884839" y="4581465"/>
            <a:ext cx="1498060" cy="230832"/>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sz="900" dirty="0"/>
              <a:t>Vindanalys</a:t>
            </a:r>
          </a:p>
        </p:txBody>
      </p:sp>
      <p:sp>
        <p:nvSpPr>
          <p:cNvPr id="47" name="textruta 46">
            <a:extLst>
              <a:ext uri="{FF2B5EF4-FFF2-40B4-BE49-F238E27FC236}">
                <a16:creationId xmlns:a16="http://schemas.microsoft.com/office/drawing/2014/main" id="{49BB665D-FA1B-41F3-BCAC-E0565E446035}"/>
              </a:ext>
            </a:extLst>
          </p:cNvPr>
          <p:cNvSpPr txBox="1"/>
          <p:nvPr/>
        </p:nvSpPr>
        <p:spPr>
          <a:xfrm>
            <a:off x="1630774" y="3674308"/>
            <a:ext cx="839220" cy="369332"/>
          </a:xfrm>
          <a:prstGeom prst="rect">
            <a:avLst/>
          </a:prstGeom>
          <a:noFill/>
          <a:scene3d>
            <a:camera prst="perspectiveHeroicExtremeLeftFacing" fov="0">
              <a:rot lat="1020000" lon="3120000" rev="0"/>
            </a:camera>
            <a:lightRig rig="threePt" dir="t"/>
          </a:scene3d>
          <a:sp3d/>
        </p:spPr>
        <p:txBody>
          <a:bodyPr wrap="square" rtlCol="0">
            <a:spAutoFit/>
          </a:bodyPr>
          <a:lstStyle/>
          <a:p>
            <a:pPr algn="ctr"/>
            <a:r>
              <a:rPr lang="sv-SE" sz="900" dirty="0">
                <a:solidFill>
                  <a:schemeClr val="bg1"/>
                </a:solidFill>
              </a:rPr>
              <a:t>Översikts</a:t>
            </a:r>
          </a:p>
          <a:p>
            <a:pPr algn="ctr"/>
            <a:r>
              <a:rPr lang="sv-SE" sz="900" dirty="0">
                <a:solidFill>
                  <a:schemeClr val="bg1"/>
                </a:solidFill>
              </a:rPr>
              <a:t>plan</a:t>
            </a:r>
          </a:p>
        </p:txBody>
      </p:sp>
      <p:sp>
        <p:nvSpPr>
          <p:cNvPr id="48" name="textruta 47">
            <a:extLst>
              <a:ext uri="{FF2B5EF4-FFF2-40B4-BE49-F238E27FC236}">
                <a16:creationId xmlns:a16="http://schemas.microsoft.com/office/drawing/2014/main" id="{0F25E40C-945A-4677-9726-C4D37039D05D}"/>
              </a:ext>
            </a:extLst>
          </p:cNvPr>
          <p:cNvSpPr txBox="1"/>
          <p:nvPr/>
        </p:nvSpPr>
        <p:spPr>
          <a:xfrm>
            <a:off x="1601273" y="3164983"/>
            <a:ext cx="1498060" cy="369332"/>
          </a:xfrm>
          <a:prstGeom prst="rect">
            <a:avLst/>
          </a:prstGeom>
          <a:noFill/>
          <a:scene3d>
            <a:camera prst="perspectiveHeroicExtremeLeftFacing" fov="0">
              <a:rot lat="1020000" lon="3120000" rev="0"/>
            </a:camera>
            <a:lightRig rig="threePt" dir="t"/>
          </a:scene3d>
          <a:sp3d/>
        </p:spPr>
        <p:txBody>
          <a:bodyPr wrap="square" rtlCol="0">
            <a:spAutoFit/>
          </a:bodyPr>
          <a:lstStyle/>
          <a:p>
            <a:r>
              <a:rPr lang="sv-SE" sz="900" dirty="0">
                <a:solidFill>
                  <a:schemeClr val="bg1"/>
                </a:solidFill>
              </a:rPr>
              <a:t>Struktur</a:t>
            </a:r>
          </a:p>
          <a:p>
            <a:r>
              <a:rPr lang="sv-SE" sz="900" dirty="0">
                <a:solidFill>
                  <a:schemeClr val="bg1"/>
                </a:solidFill>
              </a:rPr>
              <a:t>plan</a:t>
            </a:r>
          </a:p>
        </p:txBody>
      </p:sp>
      <p:sp>
        <p:nvSpPr>
          <p:cNvPr id="49" name="textruta 48">
            <a:extLst>
              <a:ext uri="{FF2B5EF4-FFF2-40B4-BE49-F238E27FC236}">
                <a16:creationId xmlns:a16="http://schemas.microsoft.com/office/drawing/2014/main" id="{18B7B9C8-977E-4817-B4D8-8CCBCB96BA02}"/>
              </a:ext>
            </a:extLst>
          </p:cNvPr>
          <p:cNvSpPr txBox="1"/>
          <p:nvPr/>
        </p:nvSpPr>
        <p:spPr>
          <a:xfrm>
            <a:off x="1146784" y="2900194"/>
            <a:ext cx="765136" cy="369332"/>
          </a:xfrm>
          <a:prstGeom prst="rect">
            <a:avLst/>
          </a:prstGeom>
          <a:noFill/>
          <a:scene3d>
            <a:camera prst="perspectiveHeroicExtremeLeftFacing" fov="0">
              <a:rot lat="1020000" lon="3120000" rev="0"/>
            </a:camera>
            <a:lightRig rig="threePt" dir="t"/>
          </a:scene3d>
          <a:sp3d/>
        </p:spPr>
        <p:txBody>
          <a:bodyPr wrap="square" rtlCol="0">
            <a:spAutoFit/>
          </a:bodyPr>
          <a:lstStyle/>
          <a:p>
            <a:pPr algn="ctr"/>
            <a:r>
              <a:rPr lang="sv-SE" sz="900" dirty="0">
                <a:solidFill>
                  <a:schemeClr val="bg1"/>
                </a:solidFill>
              </a:rPr>
              <a:t>Plan</a:t>
            </a:r>
          </a:p>
          <a:p>
            <a:pPr algn="ctr"/>
            <a:r>
              <a:rPr lang="sv-SE" sz="900" dirty="0">
                <a:solidFill>
                  <a:schemeClr val="bg1"/>
                </a:solidFill>
              </a:rPr>
              <a:t>program</a:t>
            </a:r>
          </a:p>
        </p:txBody>
      </p:sp>
      <p:sp>
        <p:nvSpPr>
          <p:cNvPr id="50" name="textruta 49">
            <a:extLst>
              <a:ext uri="{FF2B5EF4-FFF2-40B4-BE49-F238E27FC236}">
                <a16:creationId xmlns:a16="http://schemas.microsoft.com/office/drawing/2014/main" id="{EDB19A34-3171-4AE6-8295-4F37EE569522}"/>
              </a:ext>
            </a:extLst>
          </p:cNvPr>
          <p:cNvSpPr txBox="1"/>
          <p:nvPr/>
        </p:nvSpPr>
        <p:spPr>
          <a:xfrm>
            <a:off x="3510933" y="3089330"/>
            <a:ext cx="1498060" cy="230832"/>
          </a:xfrm>
          <a:prstGeom prst="rect">
            <a:avLst/>
          </a:prstGeom>
          <a:noFill/>
          <a:scene3d>
            <a:camera prst="perspectiveContrastingRightFacing">
              <a:rot lat="720000" lon="18963663" rev="213210"/>
            </a:camera>
            <a:lightRig rig="threePt" dir="t"/>
          </a:scene3d>
          <a:sp3d/>
        </p:spPr>
        <p:txBody>
          <a:bodyPr wrap="square" rtlCol="0">
            <a:spAutoFit/>
          </a:bodyPr>
          <a:lstStyle/>
          <a:p>
            <a:r>
              <a:rPr lang="sv-SE" sz="900" dirty="0">
                <a:solidFill>
                  <a:schemeClr val="bg1"/>
                </a:solidFill>
              </a:rPr>
              <a:t>Biotoper</a:t>
            </a:r>
          </a:p>
        </p:txBody>
      </p:sp>
      <p:sp>
        <p:nvSpPr>
          <p:cNvPr id="51" name="textruta 50">
            <a:extLst>
              <a:ext uri="{FF2B5EF4-FFF2-40B4-BE49-F238E27FC236}">
                <a16:creationId xmlns:a16="http://schemas.microsoft.com/office/drawing/2014/main" id="{70EE2392-5435-4F0F-883F-43C0121578AE}"/>
              </a:ext>
            </a:extLst>
          </p:cNvPr>
          <p:cNvSpPr txBox="1"/>
          <p:nvPr/>
        </p:nvSpPr>
        <p:spPr>
          <a:xfrm>
            <a:off x="4114588" y="2872428"/>
            <a:ext cx="1498060" cy="369332"/>
          </a:xfrm>
          <a:prstGeom prst="rect">
            <a:avLst/>
          </a:prstGeom>
          <a:noFill/>
          <a:scene3d>
            <a:camera prst="perspectiveContrastingRightFacing">
              <a:rot lat="720000" lon="18963663" rev="213210"/>
            </a:camera>
            <a:lightRig rig="threePt" dir="t"/>
          </a:scene3d>
          <a:sp3d/>
        </p:spPr>
        <p:txBody>
          <a:bodyPr wrap="square" rtlCol="0">
            <a:spAutoFit/>
          </a:bodyPr>
          <a:lstStyle/>
          <a:p>
            <a:r>
              <a:rPr lang="sv-SE" sz="900" dirty="0">
                <a:solidFill>
                  <a:schemeClr val="bg1"/>
                </a:solidFill>
              </a:rPr>
              <a:t>Spridnings-</a:t>
            </a:r>
          </a:p>
          <a:p>
            <a:r>
              <a:rPr lang="sv-SE" sz="900" dirty="0">
                <a:solidFill>
                  <a:schemeClr val="bg1"/>
                </a:solidFill>
              </a:rPr>
              <a:t>länkar</a:t>
            </a:r>
          </a:p>
        </p:txBody>
      </p:sp>
      <p:sp>
        <p:nvSpPr>
          <p:cNvPr id="52" name="textruta 51">
            <a:extLst>
              <a:ext uri="{FF2B5EF4-FFF2-40B4-BE49-F238E27FC236}">
                <a16:creationId xmlns:a16="http://schemas.microsoft.com/office/drawing/2014/main" id="{83C14892-C0E8-4777-90D8-7F239074B54D}"/>
              </a:ext>
            </a:extLst>
          </p:cNvPr>
          <p:cNvSpPr txBox="1"/>
          <p:nvPr/>
        </p:nvSpPr>
        <p:spPr>
          <a:xfrm>
            <a:off x="3487820" y="4324898"/>
            <a:ext cx="1498060" cy="369332"/>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sz="900" dirty="0"/>
              <a:t>Påverkan </a:t>
            </a:r>
          </a:p>
          <a:p>
            <a:r>
              <a:rPr lang="sv-SE" sz="900" dirty="0"/>
              <a:t>på luftkvalitet</a:t>
            </a:r>
          </a:p>
        </p:txBody>
      </p:sp>
      <p:sp>
        <p:nvSpPr>
          <p:cNvPr id="53" name="textruta 52">
            <a:extLst>
              <a:ext uri="{FF2B5EF4-FFF2-40B4-BE49-F238E27FC236}">
                <a16:creationId xmlns:a16="http://schemas.microsoft.com/office/drawing/2014/main" id="{0E64A528-CE91-4464-AEB2-6EAEDF8BA717}"/>
              </a:ext>
            </a:extLst>
          </p:cNvPr>
          <p:cNvSpPr txBox="1"/>
          <p:nvPr/>
        </p:nvSpPr>
        <p:spPr>
          <a:xfrm>
            <a:off x="4146394" y="4204552"/>
            <a:ext cx="1498060" cy="230832"/>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sz="900" dirty="0"/>
              <a:t>Profiler</a:t>
            </a:r>
          </a:p>
        </p:txBody>
      </p:sp>
      <p:sp>
        <p:nvSpPr>
          <p:cNvPr id="54" name="textruta 53">
            <a:extLst>
              <a:ext uri="{FF2B5EF4-FFF2-40B4-BE49-F238E27FC236}">
                <a16:creationId xmlns:a16="http://schemas.microsoft.com/office/drawing/2014/main" id="{E049EF55-2CD5-4B54-99B0-AD965BC0F8DB}"/>
              </a:ext>
            </a:extLst>
          </p:cNvPr>
          <p:cNvSpPr txBox="1"/>
          <p:nvPr/>
        </p:nvSpPr>
        <p:spPr>
          <a:xfrm>
            <a:off x="2357923" y="4558278"/>
            <a:ext cx="716811" cy="369332"/>
          </a:xfrm>
          <a:prstGeom prst="rect">
            <a:avLst/>
          </a:prstGeom>
          <a:noFill/>
          <a:scene3d>
            <a:camera prst="perspectiveHeroicExtremeLeftFacing" fov="0">
              <a:rot lat="1709996" lon="2657718" rev="0"/>
            </a:camera>
            <a:lightRig rig="threePt" dir="t"/>
          </a:scene3d>
          <a:sp3d/>
        </p:spPr>
        <p:txBody>
          <a:bodyPr wrap="square" rtlCol="0">
            <a:spAutoFit/>
          </a:bodyPr>
          <a:lstStyle>
            <a:defPPr>
              <a:defRPr lang="sv-SE"/>
            </a:defPPr>
            <a:lvl1pPr>
              <a:defRPr sz="900">
                <a:solidFill>
                  <a:schemeClr val="bg1"/>
                </a:solidFill>
              </a:defRPr>
            </a:lvl1pPr>
          </a:lstStyle>
          <a:p>
            <a:r>
              <a:rPr lang="sv-SE" dirty="0"/>
              <a:t>Nätverks</a:t>
            </a:r>
          </a:p>
          <a:p>
            <a:r>
              <a:rPr lang="sv-SE" dirty="0"/>
              <a:t>analyser</a:t>
            </a:r>
          </a:p>
        </p:txBody>
      </p:sp>
      <p:sp>
        <p:nvSpPr>
          <p:cNvPr id="55" name="textruta 54">
            <a:extLst>
              <a:ext uri="{FF2B5EF4-FFF2-40B4-BE49-F238E27FC236}">
                <a16:creationId xmlns:a16="http://schemas.microsoft.com/office/drawing/2014/main" id="{EDD77278-6E24-4330-9AFF-9E6A3633E69A}"/>
              </a:ext>
            </a:extLst>
          </p:cNvPr>
          <p:cNvSpPr txBox="1"/>
          <p:nvPr/>
        </p:nvSpPr>
        <p:spPr>
          <a:xfrm>
            <a:off x="1053077" y="3776588"/>
            <a:ext cx="911105" cy="369332"/>
          </a:xfrm>
          <a:prstGeom prst="rect">
            <a:avLst/>
          </a:prstGeom>
          <a:noFill/>
          <a:scene3d>
            <a:camera prst="isometricOffAxis2Left">
              <a:rot lat="1028008" lon="3129844" rev="0"/>
            </a:camera>
            <a:lightRig rig="threePt" dir="t"/>
          </a:scene3d>
          <a:sp3d/>
        </p:spPr>
        <p:txBody>
          <a:bodyPr wrap="square" rtlCol="0">
            <a:spAutoFit/>
          </a:bodyPr>
          <a:lstStyle/>
          <a:p>
            <a:pPr algn="ctr"/>
            <a:r>
              <a:rPr lang="sv-SE" sz="900" dirty="0" err="1">
                <a:solidFill>
                  <a:schemeClr val="bg1"/>
                </a:solidFill>
              </a:rPr>
              <a:t>Grönyte</a:t>
            </a:r>
            <a:endParaRPr lang="sv-SE" sz="900" dirty="0">
              <a:solidFill>
                <a:schemeClr val="bg1"/>
              </a:solidFill>
            </a:endParaRPr>
          </a:p>
          <a:p>
            <a:pPr algn="ctr"/>
            <a:r>
              <a:rPr lang="sv-SE" sz="900" dirty="0">
                <a:solidFill>
                  <a:schemeClr val="bg1"/>
                </a:solidFill>
              </a:rPr>
              <a:t>faktor</a:t>
            </a:r>
          </a:p>
        </p:txBody>
      </p:sp>
      <p:sp>
        <p:nvSpPr>
          <p:cNvPr id="56" name="textruta 55">
            <a:extLst>
              <a:ext uri="{FF2B5EF4-FFF2-40B4-BE49-F238E27FC236}">
                <a16:creationId xmlns:a16="http://schemas.microsoft.com/office/drawing/2014/main" id="{62528B31-1AE6-4153-BB69-319B9B3DB8F5}"/>
              </a:ext>
            </a:extLst>
          </p:cNvPr>
          <p:cNvSpPr txBox="1"/>
          <p:nvPr/>
        </p:nvSpPr>
        <p:spPr>
          <a:xfrm>
            <a:off x="1617087" y="3993405"/>
            <a:ext cx="911105" cy="369332"/>
          </a:xfrm>
          <a:prstGeom prst="rect">
            <a:avLst/>
          </a:prstGeom>
          <a:noFill/>
          <a:scene3d>
            <a:camera prst="perspectiveHeroicExtremeLeftFacing" fov="0">
              <a:rot lat="1020000" lon="3120000" rev="0"/>
            </a:camera>
            <a:lightRig rig="threePt" dir="t"/>
          </a:scene3d>
          <a:sp3d/>
        </p:spPr>
        <p:txBody>
          <a:bodyPr wrap="square" rtlCol="0">
            <a:spAutoFit/>
          </a:bodyPr>
          <a:lstStyle/>
          <a:p>
            <a:pPr algn="ctr"/>
            <a:r>
              <a:rPr lang="sv-SE" sz="900" dirty="0">
                <a:solidFill>
                  <a:schemeClr val="bg1"/>
                </a:solidFill>
              </a:rPr>
              <a:t>Antal </a:t>
            </a:r>
          </a:p>
          <a:p>
            <a:pPr algn="ctr"/>
            <a:r>
              <a:rPr lang="sv-SE" sz="900" dirty="0">
                <a:solidFill>
                  <a:schemeClr val="bg1"/>
                </a:solidFill>
              </a:rPr>
              <a:t>P-platser</a:t>
            </a:r>
          </a:p>
        </p:txBody>
      </p:sp>
      <p:sp>
        <p:nvSpPr>
          <p:cNvPr id="57" name="textruta 56">
            <a:extLst>
              <a:ext uri="{FF2B5EF4-FFF2-40B4-BE49-F238E27FC236}">
                <a16:creationId xmlns:a16="http://schemas.microsoft.com/office/drawing/2014/main" id="{FD77F2AA-B2C8-471A-9D16-F00D6C79A585}"/>
              </a:ext>
            </a:extLst>
          </p:cNvPr>
          <p:cNvSpPr txBox="1"/>
          <p:nvPr/>
        </p:nvSpPr>
        <p:spPr>
          <a:xfrm>
            <a:off x="6123091" y="3177711"/>
            <a:ext cx="4168773" cy="2862322"/>
          </a:xfrm>
          <a:prstGeom prst="rect">
            <a:avLst/>
          </a:prstGeom>
          <a:noFill/>
        </p:spPr>
        <p:txBody>
          <a:bodyPr wrap="square" rtlCol="0">
            <a:spAutoFit/>
          </a:bodyPr>
          <a:lstStyle/>
          <a:p>
            <a:pPr lvl="2"/>
            <a:r>
              <a:rPr lang="sv-SE" dirty="0"/>
              <a:t>Grundläggande </a:t>
            </a:r>
            <a:r>
              <a:rPr lang="sv-SE" dirty="0" err="1"/>
              <a:t>geodata</a:t>
            </a:r>
            <a:endParaRPr lang="sv-SE" dirty="0"/>
          </a:p>
          <a:p>
            <a:pPr lvl="2"/>
            <a:endParaRPr lang="sv-SE" dirty="0"/>
          </a:p>
          <a:p>
            <a:pPr lvl="2"/>
            <a:r>
              <a:rPr lang="sv-SE" dirty="0"/>
              <a:t>Verksamhetsdata</a:t>
            </a:r>
          </a:p>
          <a:p>
            <a:pPr lvl="2"/>
            <a:endParaRPr lang="sv-SE" dirty="0"/>
          </a:p>
          <a:p>
            <a:pPr lvl="2"/>
            <a:r>
              <a:rPr lang="sv-SE" dirty="0"/>
              <a:t>Analys-/simulationsverktyg</a:t>
            </a:r>
          </a:p>
          <a:p>
            <a:pPr lvl="2"/>
            <a:endParaRPr lang="sv-SE" dirty="0"/>
          </a:p>
          <a:p>
            <a:pPr lvl="2"/>
            <a:r>
              <a:rPr lang="sv-SE" dirty="0"/>
              <a:t>Applikationer för människan att se och interagera med data och analysverktygen</a:t>
            </a:r>
          </a:p>
          <a:p>
            <a:endParaRPr lang="sv-SE" dirty="0"/>
          </a:p>
        </p:txBody>
      </p:sp>
      <p:sp>
        <p:nvSpPr>
          <p:cNvPr id="58" name="Platshållare för innehåll 3">
            <a:extLst>
              <a:ext uri="{FF2B5EF4-FFF2-40B4-BE49-F238E27FC236}">
                <a16:creationId xmlns:a16="http://schemas.microsoft.com/office/drawing/2014/main" id="{9AD71293-8A0F-4B97-91BC-93B0EE16212A}"/>
              </a:ext>
            </a:extLst>
          </p:cNvPr>
          <p:cNvSpPr txBox="1">
            <a:spLocks/>
          </p:cNvSpPr>
          <p:nvPr/>
        </p:nvSpPr>
        <p:spPr>
          <a:xfrm>
            <a:off x="5581202" y="2192159"/>
            <a:ext cx="4491789" cy="1426176"/>
          </a:xfrm>
          <a:prstGeom prst="rect">
            <a:avLst/>
          </a:prstGeom>
        </p:spPr>
        <p:txBody>
          <a:bodyPr>
            <a:normAutofit/>
          </a:bodyPr>
          <a:lstStyle>
            <a:lvl1pPr marL="457200" indent="-457200" algn="l" defTabSz="914400" rtl="0" eaLnBrk="1" latinLnBrk="0" hangingPunct="1">
              <a:lnSpc>
                <a:spcPct val="100000"/>
              </a:lnSpc>
              <a:spcBef>
                <a:spcPts val="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457200" algn="l" defTabSz="914400" rtl="0" eaLnBrk="1" latinLnBrk="0" hangingPunct="1">
              <a:lnSpc>
                <a:spcPct val="100000"/>
              </a:lnSpc>
              <a:spcBef>
                <a:spcPts val="0"/>
              </a:spcBef>
              <a:buClr>
                <a:schemeClr val="accent1"/>
              </a:buClr>
              <a:buFont typeface="Arial" panose="020B0604020202020204" pitchFamily="34" charset="0"/>
              <a:buChar char="•"/>
              <a:defRPr sz="2200" kern="1200">
                <a:solidFill>
                  <a:schemeClr val="tx1"/>
                </a:solidFill>
                <a:latin typeface="+mn-lt"/>
                <a:ea typeface="+mn-ea"/>
                <a:cs typeface="+mn-cs"/>
              </a:defRPr>
            </a:lvl2pPr>
            <a:lvl3pPr marL="1143000" indent="-457200" algn="l" defTabSz="914400" rtl="0" eaLnBrk="1" latinLnBrk="0" hangingPunct="1">
              <a:lnSpc>
                <a:spcPct val="100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457200" algn="l" defTabSz="914400" rtl="0" eaLnBrk="1" latinLnBrk="0" hangingPunct="1">
              <a:lnSpc>
                <a:spcPct val="10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457200" algn="l" defTabSz="914400" rtl="0" eaLnBrk="1" latinLnBrk="0" hangingPunct="1">
              <a:lnSpc>
                <a:spcPct val="100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Verksamhetsstöds-systemen innehåller </a:t>
            </a:r>
            <a:br>
              <a:rPr lang="sv-SE" dirty="0"/>
            </a:br>
            <a:endParaRPr lang="sv-SE" dirty="0"/>
          </a:p>
        </p:txBody>
      </p:sp>
      <p:pic>
        <p:nvPicPr>
          <p:cNvPr id="59" name="Bildobjekt 58">
            <a:extLst>
              <a:ext uri="{FF2B5EF4-FFF2-40B4-BE49-F238E27FC236}">
                <a16:creationId xmlns:a16="http://schemas.microsoft.com/office/drawing/2014/main" id="{D4B10C0F-BC76-47DA-86D4-369A07B028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7686" y="3185089"/>
            <a:ext cx="882725" cy="487822"/>
          </a:xfrm>
          <a:prstGeom prst="rect">
            <a:avLst/>
          </a:prstGeom>
        </p:spPr>
      </p:pic>
      <p:pic>
        <p:nvPicPr>
          <p:cNvPr id="60" name="Bildobjekt 59">
            <a:extLst>
              <a:ext uri="{FF2B5EF4-FFF2-40B4-BE49-F238E27FC236}">
                <a16:creationId xmlns:a16="http://schemas.microsoft.com/office/drawing/2014/main" id="{AED73319-B58A-400C-99D9-843C651FFC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380" y="3728478"/>
            <a:ext cx="797320" cy="487950"/>
          </a:xfrm>
          <a:prstGeom prst="rect">
            <a:avLst/>
          </a:prstGeom>
        </p:spPr>
      </p:pic>
      <p:pic>
        <p:nvPicPr>
          <p:cNvPr id="61" name="Bildobjekt 60">
            <a:extLst>
              <a:ext uri="{FF2B5EF4-FFF2-40B4-BE49-F238E27FC236}">
                <a16:creationId xmlns:a16="http://schemas.microsoft.com/office/drawing/2014/main" id="{35CF0540-F44F-46F6-A614-B08DDCC0D1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6559" y="4306152"/>
            <a:ext cx="760882" cy="417496"/>
          </a:xfrm>
          <a:prstGeom prst="rect">
            <a:avLst/>
          </a:prstGeom>
        </p:spPr>
      </p:pic>
      <p:pic>
        <p:nvPicPr>
          <p:cNvPr id="62" name="Bildobjekt 61">
            <a:extLst>
              <a:ext uri="{FF2B5EF4-FFF2-40B4-BE49-F238E27FC236}">
                <a16:creationId xmlns:a16="http://schemas.microsoft.com/office/drawing/2014/main" id="{6F921898-7D35-4ECA-9066-28970FA7E7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6869" y="4851047"/>
            <a:ext cx="760882" cy="440242"/>
          </a:xfrm>
          <a:prstGeom prst="rect">
            <a:avLst/>
          </a:prstGeom>
        </p:spPr>
      </p:pic>
      <p:sp>
        <p:nvSpPr>
          <p:cNvPr id="3" name="textruta 2">
            <a:extLst>
              <a:ext uri="{FF2B5EF4-FFF2-40B4-BE49-F238E27FC236}">
                <a16:creationId xmlns:a16="http://schemas.microsoft.com/office/drawing/2014/main" id="{4FFA756A-99AE-4B09-AFB9-9168F8F440BD}"/>
              </a:ext>
            </a:extLst>
          </p:cNvPr>
          <p:cNvSpPr txBox="1"/>
          <p:nvPr/>
        </p:nvSpPr>
        <p:spPr>
          <a:xfrm>
            <a:off x="-56824" y="6657945"/>
            <a:ext cx="1285929" cy="200055"/>
          </a:xfrm>
          <a:prstGeom prst="rect">
            <a:avLst/>
          </a:prstGeom>
          <a:noFill/>
        </p:spPr>
        <p:txBody>
          <a:bodyPr wrap="none" rtlCol="0">
            <a:spAutoFit/>
          </a:bodyPr>
          <a:lstStyle/>
          <a:p>
            <a:r>
              <a:rPr lang="sv-SE" sz="700" dirty="0">
                <a:solidFill>
                  <a:srgbClr val="452455"/>
                </a:solidFill>
              </a:rPr>
              <a:t>© </a:t>
            </a:r>
            <a:r>
              <a:rPr lang="sv-SE" sz="700" dirty="0" err="1">
                <a:solidFill>
                  <a:srgbClr val="452455"/>
                </a:solidFill>
              </a:rPr>
              <a:t>Conneceted</a:t>
            </a:r>
            <a:r>
              <a:rPr lang="sv-SE" sz="700" dirty="0">
                <a:solidFill>
                  <a:srgbClr val="452455"/>
                </a:solidFill>
              </a:rPr>
              <a:t> Urban Twins</a:t>
            </a:r>
          </a:p>
        </p:txBody>
      </p:sp>
    </p:spTree>
    <p:extLst>
      <p:ext uri="{BB962C8B-B14F-4D97-AF65-F5344CB8AC3E}">
        <p14:creationId xmlns:p14="http://schemas.microsoft.com/office/powerpoint/2010/main" val="28059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0133CC9C-D489-4A83-9E9D-C509DD131C2E}"/>
              </a:ext>
            </a:extLst>
          </p:cNvPr>
          <p:cNvPicPr>
            <a:picLocks noChangeAspect="1"/>
          </p:cNvPicPr>
          <p:nvPr/>
        </p:nvPicPr>
        <p:blipFill rotWithShape="1">
          <a:blip r:embed="rId3">
            <a:extLst>
              <a:ext uri="{28A0092B-C50C-407E-A947-70E740481C1C}">
                <a14:useLocalDpi xmlns:a14="http://schemas.microsoft.com/office/drawing/2010/main" val="0"/>
              </a:ext>
            </a:extLst>
          </a:blip>
          <a:srcRect l="3389" t="21630" r="69609" b="42623"/>
          <a:stretch/>
        </p:blipFill>
        <p:spPr>
          <a:xfrm>
            <a:off x="-244443" y="986835"/>
            <a:ext cx="6446067" cy="4742132"/>
          </a:xfrm>
          <a:prstGeom prst="rect">
            <a:avLst/>
          </a:prstGeom>
        </p:spPr>
      </p:pic>
      <p:sp>
        <p:nvSpPr>
          <p:cNvPr id="14" name="Rektangel 13">
            <a:extLst>
              <a:ext uri="{FF2B5EF4-FFF2-40B4-BE49-F238E27FC236}">
                <a16:creationId xmlns:a16="http://schemas.microsoft.com/office/drawing/2014/main" id="{5DD81524-6F89-455B-A809-B97C77490D2A}"/>
              </a:ext>
            </a:extLst>
          </p:cNvPr>
          <p:cNvSpPr/>
          <p:nvPr/>
        </p:nvSpPr>
        <p:spPr>
          <a:xfrm>
            <a:off x="5438115" y="1919391"/>
            <a:ext cx="914400" cy="9144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Rak pilkoppling 10">
            <a:extLst>
              <a:ext uri="{FF2B5EF4-FFF2-40B4-BE49-F238E27FC236}">
                <a16:creationId xmlns:a16="http://schemas.microsoft.com/office/drawing/2014/main" id="{F6468448-032A-4A80-BFC5-4AC13CF69065}"/>
              </a:ext>
            </a:extLst>
          </p:cNvPr>
          <p:cNvCxnSpPr>
            <a:cxnSpLocks/>
          </p:cNvCxnSpPr>
          <p:nvPr/>
        </p:nvCxnSpPr>
        <p:spPr>
          <a:xfrm flipH="1">
            <a:off x="5699157" y="2752255"/>
            <a:ext cx="516047" cy="0"/>
          </a:xfrm>
          <a:prstGeom prst="straightConnector1">
            <a:avLst/>
          </a:prstGeom>
          <a:ln w="34925">
            <a:solidFill>
              <a:schemeClr val="accent2"/>
            </a:solidFill>
            <a:tailEnd type="triangle" w="lg" len="lg"/>
          </a:ln>
          <a:scene3d>
            <a:camera prst="perspectiveRelaxed">
              <a:rot lat="18906348" lon="18738372" rev="14097986"/>
            </a:camera>
            <a:lightRig rig="threePt" dir="t"/>
          </a:scene3d>
        </p:spPr>
        <p:style>
          <a:lnRef idx="1">
            <a:schemeClr val="accent1"/>
          </a:lnRef>
          <a:fillRef idx="0">
            <a:schemeClr val="accent1"/>
          </a:fillRef>
          <a:effectRef idx="0">
            <a:schemeClr val="accent1"/>
          </a:effectRef>
          <a:fontRef idx="minor">
            <a:schemeClr val="tx1"/>
          </a:fontRef>
        </p:style>
      </p:cxnSp>
      <p:sp>
        <p:nvSpPr>
          <p:cNvPr id="15" name="Rektangel 14">
            <a:extLst>
              <a:ext uri="{FF2B5EF4-FFF2-40B4-BE49-F238E27FC236}">
                <a16:creationId xmlns:a16="http://schemas.microsoft.com/office/drawing/2014/main" id="{0C9EF970-373C-452A-90CB-EFD08E5E94E8}"/>
              </a:ext>
            </a:extLst>
          </p:cNvPr>
          <p:cNvSpPr/>
          <p:nvPr/>
        </p:nvSpPr>
        <p:spPr>
          <a:xfrm>
            <a:off x="2675299" y="671833"/>
            <a:ext cx="914400" cy="9144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6">
            <a:extLst>
              <a:ext uri="{FF2B5EF4-FFF2-40B4-BE49-F238E27FC236}">
                <a16:creationId xmlns:a16="http://schemas.microsoft.com/office/drawing/2014/main" id="{3B7658BB-C6C0-40EC-B0EB-6320631AB73B}"/>
              </a:ext>
            </a:extLst>
          </p:cNvPr>
          <p:cNvSpPr>
            <a:spLocks noGrp="1"/>
          </p:cNvSpPr>
          <p:nvPr>
            <p:ph type="title"/>
          </p:nvPr>
        </p:nvSpPr>
        <p:spPr>
          <a:xfrm>
            <a:off x="611647" y="268224"/>
            <a:ext cx="8577619" cy="1389756"/>
          </a:xfrm>
        </p:spPr>
        <p:txBody>
          <a:bodyPr/>
          <a:lstStyle/>
          <a:p>
            <a:r>
              <a:rPr lang="sv-SE" dirty="0"/>
              <a:t>Bryta upp monoliter till byggblock</a:t>
            </a:r>
          </a:p>
        </p:txBody>
      </p:sp>
      <p:cxnSp>
        <p:nvCxnSpPr>
          <p:cNvPr id="16" name="Rak pilkoppling 15">
            <a:extLst>
              <a:ext uri="{FF2B5EF4-FFF2-40B4-BE49-F238E27FC236}">
                <a16:creationId xmlns:a16="http://schemas.microsoft.com/office/drawing/2014/main" id="{DCECC538-DA0E-4649-A624-080D3F1EF020}"/>
              </a:ext>
            </a:extLst>
          </p:cNvPr>
          <p:cNvCxnSpPr>
            <a:cxnSpLocks/>
          </p:cNvCxnSpPr>
          <p:nvPr/>
        </p:nvCxnSpPr>
        <p:spPr>
          <a:xfrm flipH="1">
            <a:off x="2874470" y="2591177"/>
            <a:ext cx="516047" cy="0"/>
          </a:xfrm>
          <a:prstGeom prst="straightConnector1">
            <a:avLst/>
          </a:prstGeom>
          <a:ln w="28575">
            <a:solidFill>
              <a:schemeClr val="accent2"/>
            </a:solidFill>
            <a:tailEnd type="triangle" w="lg" len="lg"/>
          </a:ln>
          <a:scene3d>
            <a:camera prst="perspectiveRelaxed">
              <a:rot lat="0" lon="0" rev="16200000"/>
            </a:camera>
            <a:lightRig rig="threePt" dir="t"/>
          </a:scene3d>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F4F84B10-8175-4AAE-AEED-CACC1E624B4E}"/>
              </a:ext>
            </a:extLst>
          </p:cNvPr>
          <p:cNvSpPr/>
          <p:nvPr/>
        </p:nvSpPr>
        <p:spPr>
          <a:xfrm rot="1276351">
            <a:off x="845650" y="3775989"/>
            <a:ext cx="528503" cy="73696"/>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7" name="Rak pilkoppling 16">
            <a:extLst>
              <a:ext uri="{FF2B5EF4-FFF2-40B4-BE49-F238E27FC236}">
                <a16:creationId xmlns:a16="http://schemas.microsoft.com/office/drawing/2014/main" id="{63EA5408-131D-4788-9FF9-0A705CFAF2DF}"/>
              </a:ext>
            </a:extLst>
          </p:cNvPr>
          <p:cNvCxnSpPr>
            <a:cxnSpLocks/>
          </p:cNvCxnSpPr>
          <p:nvPr/>
        </p:nvCxnSpPr>
        <p:spPr>
          <a:xfrm flipH="1">
            <a:off x="790667" y="3773793"/>
            <a:ext cx="516047" cy="0"/>
          </a:xfrm>
          <a:prstGeom prst="straightConnector1">
            <a:avLst/>
          </a:prstGeom>
          <a:ln w="34925">
            <a:solidFill>
              <a:schemeClr val="accent2"/>
            </a:solidFill>
            <a:tailEnd type="triangle" w="lg" len="lg"/>
          </a:ln>
          <a:scene3d>
            <a:camera prst="perspectiveRelaxed">
              <a:rot lat="2693663" lon="7938368" rev="7202020"/>
            </a:camera>
            <a:lightRig rig="threePt" dir="t"/>
          </a:scene3d>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55D80B78-AEC7-4D46-A64A-02A8D8B3460E}"/>
              </a:ext>
            </a:extLst>
          </p:cNvPr>
          <p:cNvSpPr/>
          <p:nvPr/>
        </p:nvSpPr>
        <p:spPr>
          <a:xfrm>
            <a:off x="195501" y="1727455"/>
            <a:ext cx="914400" cy="9144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Rak pilkoppling 18">
            <a:extLst>
              <a:ext uri="{FF2B5EF4-FFF2-40B4-BE49-F238E27FC236}">
                <a16:creationId xmlns:a16="http://schemas.microsoft.com/office/drawing/2014/main" id="{0D3527FD-5359-427B-9645-94A45FF7B1FD}"/>
              </a:ext>
            </a:extLst>
          </p:cNvPr>
          <p:cNvCxnSpPr>
            <a:cxnSpLocks/>
          </p:cNvCxnSpPr>
          <p:nvPr/>
        </p:nvCxnSpPr>
        <p:spPr>
          <a:xfrm flipH="1">
            <a:off x="593854" y="2504799"/>
            <a:ext cx="516047" cy="0"/>
          </a:xfrm>
          <a:prstGeom prst="straightConnector1">
            <a:avLst/>
          </a:prstGeom>
          <a:ln w="34925">
            <a:solidFill>
              <a:schemeClr val="accent2"/>
            </a:solidFill>
            <a:tailEnd type="triangle" w="lg" len="lg"/>
          </a:ln>
          <a:scene3d>
            <a:camera prst="perspectiveRelaxed">
              <a:rot lat="2693663" lon="7938368" rev="7202020"/>
            </a:camera>
            <a:lightRig rig="threePt" dir="t"/>
          </a:scene3d>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3B3C27EB-6FA2-4169-ADEA-3C42D6ED4C27}"/>
              </a:ext>
            </a:extLst>
          </p:cNvPr>
          <p:cNvSpPr txBox="1"/>
          <p:nvPr/>
        </p:nvSpPr>
        <p:spPr>
          <a:xfrm>
            <a:off x="777379" y="4675078"/>
            <a:ext cx="1498060" cy="369332"/>
          </a:xfrm>
          <a:prstGeom prst="rect">
            <a:avLst/>
          </a:prstGeom>
          <a:noFill/>
          <a:scene3d>
            <a:camera prst="perspectiveHeroicExtremeLeftFacing" fov="0">
              <a:rot lat="1709996" lon="2657718" rev="0"/>
            </a:camera>
            <a:lightRig rig="threePt" dir="t"/>
          </a:scene3d>
          <a:sp3d/>
        </p:spPr>
        <p:txBody>
          <a:bodyPr wrap="square" rtlCol="0">
            <a:spAutoFit/>
          </a:bodyPr>
          <a:lstStyle/>
          <a:p>
            <a:pPr algn="ctr"/>
            <a:r>
              <a:rPr lang="sv-SE" sz="900" dirty="0">
                <a:solidFill>
                  <a:schemeClr val="bg1"/>
                </a:solidFill>
              </a:rPr>
              <a:t>Beslutade </a:t>
            </a:r>
          </a:p>
          <a:p>
            <a:pPr algn="ctr"/>
            <a:r>
              <a:rPr lang="sv-SE" sz="900" dirty="0">
                <a:solidFill>
                  <a:schemeClr val="bg1"/>
                </a:solidFill>
              </a:rPr>
              <a:t>detaljplaner</a:t>
            </a:r>
          </a:p>
        </p:txBody>
      </p:sp>
      <p:sp>
        <p:nvSpPr>
          <p:cNvPr id="13" name="textruta 12">
            <a:extLst>
              <a:ext uri="{FF2B5EF4-FFF2-40B4-BE49-F238E27FC236}">
                <a16:creationId xmlns:a16="http://schemas.microsoft.com/office/drawing/2014/main" id="{56C4D8ED-92DC-4EBD-A61F-2528772F10CB}"/>
              </a:ext>
            </a:extLst>
          </p:cNvPr>
          <p:cNvSpPr txBox="1"/>
          <p:nvPr/>
        </p:nvSpPr>
        <p:spPr>
          <a:xfrm>
            <a:off x="1659006" y="5149076"/>
            <a:ext cx="1498060" cy="230832"/>
          </a:xfrm>
          <a:prstGeom prst="rect">
            <a:avLst/>
          </a:prstGeom>
          <a:noFill/>
          <a:scene3d>
            <a:camera prst="perspectiveHeroicExtremeLeftFacing" fov="0">
              <a:rot lat="1709996" lon="2657718" rev="0"/>
            </a:camera>
            <a:lightRig rig="threePt" dir="t"/>
          </a:scene3d>
          <a:sp3d/>
        </p:spPr>
        <p:txBody>
          <a:bodyPr wrap="square" rtlCol="0">
            <a:spAutoFit/>
          </a:bodyPr>
          <a:lstStyle/>
          <a:p>
            <a:r>
              <a:rPr lang="sv-SE" sz="900" dirty="0">
                <a:solidFill>
                  <a:schemeClr val="bg1"/>
                </a:solidFill>
              </a:rPr>
              <a:t>Vägar</a:t>
            </a:r>
          </a:p>
        </p:txBody>
      </p:sp>
      <p:sp>
        <p:nvSpPr>
          <p:cNvPr id="21" name="textruta 20">
            <a:extLst>
              <a:ext uri="{FF2B5EF4-FFF2-40B4-BE49-F238E27FC236}">
                <a16:creationId xmlns:a16="http://schemas.microsoft.com/office/drawing/2014/main" id="{E5CB44A4-7806-41F8-BD4A-74B2089E241A}"/>
              </a:ext>
            </a:extLst>
          </p:cNvPr>
          <p:cNvSpPr txBox="1"/>
          <p:nvPr/>
        </p:nvSpPr>
        <p:spPr>
          <a:xfrm>
            <a:off x="2192406" y="5407731"/>
            <a:ext cx="1498060" cy="230832"/>
          </a:xfrm>
          <a:prstGeom prst="rect">
            <a:avLst/>
          </a:prstGeom>
          <a:noFill/>
          <a:scene3d>
            <a:camera prst="perspectiveHeroicExtremeLeftFacing" fov="0">
              <a:rot lat="1709996" lon="2657718" rev="0"/>
            </a:camera>
            <a:lightRig rig="threePt" dir="t"/>
          </a:scene3d>
          <a:sp3d/>
        </p:spPr>
        <p:txBody>
          <a:bodyPr wrap="square" rtlCol="0">
            <a:spAutoFit/>
          </a:bodyPr>
          <a:lstStyle/>
          <a:p>
            <a:r>
              <a:rPr lang="sv-SE" sz="900" dirty="0">
                <a:solidFill>
                  <a:schemeClr val="bg1"/>
                </a:solidFill>
              </a:rPr>
              <a:t>Byggnader</a:t>
            </a:r>
          </a:p>
        </p:txBody>
      </p:sp>
      <p:sp>
        <p:nvSpPr>
          <p:cNvPr id="22" name="textruta 21">
            <a:extLst>
              <a:ext uri="{FF2B5EF4-FFF2-40B4-BE49-F238E27FC236}">
                <a16:creationId xmlns:a16="http://schemas.microsoft.com/office/drawing/2014/main" id="{9F7ADCBE-4747-4D6C-8ECD-3E9EA171B2D6}"/>
              </a:ext>
            </a:extLst>
          </p:cNvPr>
          <p:cNvSpPr txBox="1"/>
          <p:nvPr/>
        </p:nvSpPr>
        <p:spPr>
          <a:xfrm>
            <a:off x="2823996" y="5250923"/>
            <a:ext cx="1498060" cy="253916"/>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dirty="0"/>
              <a:t>Fastigheter</a:t>
            </a:r>
          </a:p>
        </p:txBody>
      </p:sp>
      <p:sp>
        <p:nvSpPr>
          <p:cNvPr id="23" name="textruta 22">
            <a:extLst>
              <a:ext uri="{FF2B5EF4-FFF2-40B4-BE49-F238E27FC236}">
                <a16:creationId xmlns:a16="http://schemas.microsoft.com/office/drawing/2014/main" id="{07AE60D3-62B2-481A-82F4-1FD324AB1C14}"/>
              </a:ext>
            </a:extLst>
          </p:cNvPr>
          <p:cNvSpPr txBox="1"/>
          <p:nvPr/>
        </p:nvSpPr>
        <p:spPr>
          <a:xfrm>
            <a:off x="688190" y="4371226"/>
            <a:ext cx="1644043" cy="369332"/>
          </a:xfrm>
          <a:prstGeom prst="rect">
            <a:avLst/>
          </a:prstGeom>
          <a:noFill/>
          <a:scene3d>
            <a:camera prst="perspectiveHeroicExtremeLeftFacing" fov="0">
              <a:rot lat="1709996" lon="2657718" rev="0"/>
            </a:camera>
            <a:lightRig rig="threePt" dir="t"/>
          </a:scene3d>
          <a:sp3d/>
        </p:spPr>
        <p:txBody>
          <a:bodyPr wrap="square" rtlCol="0">
            <a:spAutoFit/>
          </a:bodyPr>
          <a:lstStyle/>
          <a:p>
            <a:pPr algn="ctr"/>
            <a:r>
              <a:rPr lang="sv-SE" sz="900" dirty="0">
                <a:solidFill>
                  <a:schemeClr val="bg1"/>
                </a:solidFill>
              </a:rPr>
              <a:t>Rums</a:t>
            </a:r>
          </a:p>
          <a:p>
            <a:pPr algn="ctr"/>
            <a:r>
              <a:rPr lang="sv-SE" sz="900" dirty="0">
                <a:solidFill>
                  <a:schemeClr val="bg1"/>
                </a:solidFill>
              </a:rPr>
              <a:t>integration</a:t>
            </a:r>
          </a:p>
        </p:txBody>
      </p:sp>
      <p:sp>
        <p:nvSpPr>
          <p:cNvPr id="24" name="textruta 23">
            <a:extLst>
              <a:ext uri="{FF2B5EF4-FFF2-40B4-BE49-F238E27FC236}">
                <a16:creationId xmlns:a16="http://schemas.microsoft.com/office/drawing/2014/main" id="{3ABB1572-BDBD-4D98-B460-D640679B8053}"/>
              </a:ext>
            </a:extLst>
          </p:cNvPr>
          <p:cNvSpPr txBox="1"/>
          <p:nvPr/>
        </p:nvSpPr>
        <p:spPr>
          <a:xfrm>
            <a:off x="2376131" y="4893635"/>
            <a:ext cx="716811" cy="654294"/>
          </a:xfrm>
          <a:prstGeom prst="rect">
            <a:avLst/>
          </a:prstGeom>
          <a:noFill/>
          <a:scene3d>
            <a:camera prst="perspectiveHeroicExtremeLeftFacing" fov="0">
              <a:rot lat="1709996" lon="2657718" rev="0"/>
            </a:camera>
            <a:lightRig rig="threePt" dir="t"/>
          </a:scene3d>
          <a:sp3d/>
        </p:spPr>
        <p:txBody>
          <a:bodyPr wrap="square" rtlCol="0">
            <a:spAutoFit/>
          </a:bodyPr>
          <a:lstStyle>
            <a:defPPr>
              <a:defRPr lang="sv-SE"/>
            </a:defPPr>
            <a:lvl1pPr>
              <a:defRPr sz="900">
                <a:solidFill>
                  <a:schemeClr val="bg1"/>
                </a:solidFill>
              </a:defRPr>
            </a:lvl1pPr>
          </a:lstStyle>
          <a:p>
            <a:r>
              <a:rPr lang="sv-SE" dirty="0"/>
              <a:t>Täthets-</a:t>
            </a:r>
          </a:p>
          <a:p>
            <a:r>
              <a:rPr lang="sv-SE" dirty="0"/>
              <a:t>analyser</a:t>
            </a:r>
          </a:p>
        </p:txBody>
      </p:sp>
      <p:sp>
        <p:nvSpPr>
          <p:cNvPr id="25" name="textruta 24">
            <a:extLst>
              <a:ext uri="{FF2B5EF4-FFF2-40B4-BE49-F238E27FC236}">
                <a16:creationId xmlns:a16="http://schemas.microsoft.com/office/drawing/2014/main" id="{E7D2A201-E196-4FE1-B162-3B65D45D6DF9}"/>
              </a:ext>
            </a:extLst>
          </p:cNvPr>
          <p:cNvSpPr txBox="1"/>
          <p:nvPr/>
        </p:nvSpPr>
        <p:spPr>
          <a:xfrm>
            <a:off x="1669420" y="4618198"/>
            <a:ext cx="822023" cy="369332"/>
          </a:xfrm>
          <a:prstGeom prst="rect">
            <a:avLst/>
          </a:prstGeom>
          <a:noFill/>
          <a:scene3d>
            <a:camera prst="perspectiveHeroicExtremeLeftFacing" fov="0">
              <a:rot lat="1709996" lon="2657718" rev="0"/>
            </a:camera>
            <a:lightRig rig="threePt" dir="t"/>
          </a:scene3d>
          <a:sp3d/>
        </p:spPr>
        <p:txBody>
          <a:bodyPr wrap="square" rtlCol="0">
            <a:spAutoFit/>
          </a:bodyPr>
          <a:lstStyle/>
          <a:p>
            <a:pPr algn="ctr"/>
            <a:r>
              <a:rPr lang="sv-SE" sz="900" dirty="0">
                <a:solidFill>
                  <a:schemeClr val="bg1"/>
                </a:solidFill>
              </a:rPr>
              <a:t>Kron-</a:t>
            </a:r>
          </a:p>
          <a:p>
            <a:pPr algn="ctr"/>
            <a:r>
              <a:rPr lang="sv-SE" sz="900" dirty="0">
                <a:solidFill>
                  <a:schemeClr val="bg1"/>
                </a:solidFill>
              </a:rPr>
              <a:t>täckning</a:t>
            </a:r>
          </a:p>
        </p:txBody>
      </p:sp>
      <p:sp>
        <p:nvSpPr>
          <p:cNvPr id="26" name="textruta 25">
            <a:extLst>
              <a:ext uri="{FF2B5EF4-FFF2-40B4-BE49-F238E27FC236}">
                <a16:creationId xmlns:a16="http://schemas.microsoft.com/office/drawing/2014/main" id="{FB4A91E3-F936-4FA0-897F-F6BC04B75800}"/>
              </a:ext>
            </a:extLst>
          </p:cNvPr>
          <p:cNvSpPr txBox="1"/>
          <p:nvPr/>
        </p:nvSpPr>
        <p:spPr>
          <a:xfrm>
            <a:off x="1066296" y="4080440"/>
            <a:ext cx="911105" cy="369332"/>
          </a:xfrm>
          <a:prstGeom prst="rect">
            <a:avLst/>
          </a:prstGeom>
          <a:noFill/>
          <a:scene3d>
            <a:camera prst="perspectiveHeroicExtremeLeftFacing" fov="0">
              <a:rot lat="1709996" lon="2657718" rev="0"/>
            </a:camera>
            <a:lightRig rig="threePt" dir="t"/>
          </a:scene3d>
          <a:sp3d/>
        </p:spPr>
        <p:txBody>
          <a:bodyPr wrap="square" rtlCol="0">
            <a:spAutoFit/>
          </a:bodyPr>
          <a:lstStyle/>
          <a:p>
            <a:pPr algn="ctr"/>
            <a:r>
              <a:rPr lang="sv-SE" sz="900" dirty="0">
                <a:solidFill>
                  <a:schemeClr val="bg1"/>
                </a:solidFill>
              </a:rPr>
              <a:t>Skyfalls</a:t>
            </a:r>
          </a:p>
          <a:p>
            <a:pPr algn="ctr"/>
            <a:r>
              <a:rPr lang="sv-SE" sz="900" dirty="0">
                <a:solidFill>
                  <a:schemeClr val="bg1"/>
                </a:solidFill>
              </a:rPr>
              <a:t>analys</a:t>
            </a:r>
          </a:p>
        </p:txBody>
      </p:sp>
      <p:sp>
        <p:nvSpPr>
          <p:cNvPr id="27" name="textruta 26">
            <a:extLst>
              <a:ext uri="{FF2B5EF4-FFF2-40B4-BE49-F238E27FC236}">
                <a16:creationId xmlns:a16="http://schemas.microsoft.com/office/drawing/2014/main" id="{AE1BBC14-1982-45F2-8FE0-B0524073477B}"/>
              </a:ext>
            </a:extLst>
          </p:cNvPr>
          <p:cNvSpPr txBox="1"/>
          <p:nvPr/>
        </p:nvSpPr>
        <p:spPr>
          <a:xfrm>
            <a:off x="1072300" y="3558643"/>
            <a:ext cx="899098" cy="230832"/>
          </a:xfrm>
          <a:prstGeom prst="rect">
            <a:avLst/>
          </a:prstGeom>
          <a:noFill/>
          <a:scene3d>
            <a:camera prst="perspectiveHeroicExtremeLeftFacing" fov="0">
              <a:rot lat="1020000" lon="3120000" rev="0"/>
            </a:camera>
            <a:lightRig rig="threePt" dir="t"/>
          </a:scene3d>
          <a:sp3d/>
        </p:spPr>
        <p:txBody>
          <a:bodyPr wrap="square" rtlCol="0">
            <a:spAutoFit/>
          </a:bodyPr>
          <a:lstStyle/>
          <a:p>
            <a:pPr algn="ctr"/>
            <a:r>
              <a:rPr lang="sv-SE" sz="900" dirty="0">
                <a:solidFill>
                  <a:schemeClr val="bg1"/>
                </a:solidFill>
              </a:rPr>
              <a:t>Sociotoper</a:t>
            </a:r>
          </a:p>
        </p:txBody>
      </p:sp>
      <p:sp>
        <p:nvSpPr>
          <p:cNvPr id="28" name="textruta 27">
            <a:extLst>
              <a:ext uri="{FF2B5EF4-FFF2-40B4-BE49-F238E27FC236}">
                <a16:creationId xmlns:a16="http://schemas.microsoft.com/office/drawing/2014/main" id="{A6E5E2B4-A75F-4A32-A8B5-D7FB7A888F73}"/>
              </a:ext>
            </a:extLst>
          </p:cNvPr>
          <p:cNvSpPr txBox="1"/>
          <p:nvPr/>
        </p:nvSpPr>
        <p:spPr>
          <a:xfrm>
            <a:off x="1156529" y="3200525"/>
            <a:ext cx="741849" cy="369332"/>
          </a:xfrm>
          <a:prstGeom prst="rect">
            <a:avLst/>
          </a:prstGeom>
          <a:noFill/>
          <a:scene3d>
            <a:camera prst="perspectiveHeroicExtremeLeftFacing" fov="0">
              <a:rot lat="1020000" lon="3120000" rev="0"/>
            </a:camera>
            <a:lightRig rig="threePt" dir="t"/>
          </a:scene3d>
          <a:sp3d/>
        </p:spPr>
        <p:txBody>
          <a:bodyPr wrap="square" rtlCol="0">
            <a:spAutoFit/>
          </a:bodyPr>
          <a:lstStyle/>
          <a:p>
            <a:pPr algn="ctr"/>
            <a:r>
              <a:rPr lang="sv-SE" sz="900" dirty="0">
                <a:solidFill>
                  <a:schemeClr val="bg1"/>
                </a:solidFill>
              </a:rPr>
              <a:t>Riks</a:t>
            </a:r>
          </a:p>
          <a:p>
            <a:pPr algn="ctr"/>
            <a:r>
              <a:rPr lang="sv-SE" sz="900" dirty="0">
                <a:solidFill>
                  <a:schemeClr val="bg1"/>
                </a:solidFill>
              </a:rPr>
              <a:t>intressen</a:t>
            </a:r>
          </a:p>
        </p:txBody>
      </p:sp>
      <p:sp>
        <p:nvSpPr>
          <p:cNvPr id="29" name="textruta 28">
            <a:extLst>
              <a:ext uri="{FF2B5EF4-FFF2-40B4-BE49-F238E27FC236}">
                <a16:creationId xmlns:a16="http://schemas.microsoft.com/office/drawing/2014/main" id="{76E2C6D6-914C-4572-8637-A445978921EF}"/>
              </a:ext>
            </a:extLst>
          </p:cNvPr>
          <p:cNvSpPr txBox="1"/>
          <p:nvPr/>
        </p:nvSpPr>
        <p:spPr>
          <a:xfrm>
            <a:off x="1686436" y="4531164"/>
            <a:ext cx="1644043" cy="230832"/>
          </a:xfrm>
          <a:prstGeom prst="rect">
            <a:avLst/>
          </a:prstGeom>
          <a:noFill/>
          <a:scene3d>
            <a:camera prst="perspectiveHeroicExtremeLeftFacing" fov="0">
              <a:rot lat="1646708" lon="2102621" rev="21420043"/>
            </a:camera>
            <a:lightRig rig="threePt" dir="t"/>
          </a:scene3d>
          <a:sp3d/>
        </p:spPr>
        <p:txBody>
          <a:bodyPr wrap="square" rtlCol="0">
            <a:spAutoFit/>
          </a:bodyPr>
          <a:lstStyle/>
          <a:p>
            <a:r>
              <a:rPr lang="sv-SE" sz="900" dirty="0" err="1">
                <a:solidFill>
                  <a:schemeClr val="bg1"/>
                </a:solidFill>
              </a:rPr>
              <a:t>Genhet</a:t>
            </a:r>
            <a:endParaRPr lang="sv-SE" sz="900" dirty="0">
              <a:solidFill>
                <a:schemeClr val="bg1"/>
              </a:solidFill>
            </a:endParaRPr>
          </a:p>
        </p:txBody>
      </p:sp>
      <p:sp>
        <p:nvSpPr>
          <p:cNvPr id="30" name="textruta 29">
            <a:extLst>
              <a:ext uri="{FF2B5EF4-FFF2-40B4-BE49-F238E27FC236}">
                <a16:creationId xmlns:a16="http://schemas.microsoft.com/office/drawing/2014/main" id="{EDD57810-0F52-49DA-B0E3-4C7A1BBED632}"/>
              </a:ext>
            </a:extLst>
          </p:cNvPr>
          <p:cNvSpPr txBox="1"/>
          <p:nvPr/>
        </p:nvSpPr>
        <p:spPr>
          <a:xfrm>
            <a:off x="1554670" y="3370456"/>
            <a:ext cx="987432" cy="369332"/>
          </a:xfrm>
          <a:prstGeom prst="rect">
            <a:avLst/>
          </a:prstGeom>
          <a:noFill/>
          <a:scene3d>
            <a:camera prst="perspectiveHeroicExtremeLeftFacing" fov="0">
              <a:rot lat="1020000" lon="3120000" rev="0"/>
            </a:camera>
            <a:lightRig rig="threePt" dir="t"/>
          </a:scene3d>
          <a:sp3d/>
        </p:spPr>
        <p:txBody>
          <a:bodyPr wrap="square" rtlCol="0">
            <a:spAutoFit/>
          </a:bodyPr>
          <a:lstStyle/>
          <a:p>
            <a:pPr algn="ctr"/>
            <a:r>
              <a:rPr lang="sv-SE" sz="900" dirty="0">
                <a:solidFill>
                  <a:schemeClr val="bg1"/>
                </a:solidFill>
              </a:rPr>
              <a:t>Befolknings</a:t>
            </a:r>
          </a:p>
          <a:p>
            <a:pPr algn="ctr"/>
            <a:r>
              <a:rPr lang="sv-SE" sz="900" dirty="0">
                <a:solidFill>
                  <a:schemeClr val="bg1"/>
                </a:solidFill>
              </a:rPr>
              <a:t>data</a:t>
            </a:r>
          </a:p>
        </p:txBody>
      </p:sp>
      <p:sp>
        <p:nvSpPr>
          <p:cNvPr id="31" name="textruta 30">
            <a:extLst>
              <a:ext uri="{FF2B5EF4-FFF2-40B4-BE49-F238E27FC236}">
                <a16:creationId xmlns:a16="http://schemas.microsoft.com/office/drawing/2014/main" id="{04775394-047B-4033-9262-31C76D02F2AF}"/>
              </a:ext>
            </a:extLst>
          </p:cNvPr>
          <p:cNvSpPr txBox="1"/>
          <p:nvPr/>
        </p:nvSpPr>
        <p:spPr>
          <a:xfrm>
            <a:off x="3504296" y="4077207"/>
            <a:ext cx="1498060" cy="230832"/>
          </a:xfrm>
          <a:prstGeom prst="rect">
            <a:avLst/>
          </a:prstGeom>
          <a:noFill/>
          <a:scene3d>
            <a:camera prst="perspectiveContrastingRightFacing">
              <a:rot lat="720000" lon="18963663" rev="213210"/>
            </a:camera>
            <a:lightRig rig="threePt" dir="t"/>
          </a:scene3d>
          <a:sp3d/>
        </p:spPr>
        <p:txBody>
          <a:bodyPr wrap="square" rtlCol="0">
            <a:spAutoFit/>
          </a:bodyPr>
          <a:lstStyle/>
          <a:p>
            <a:r>
              <a:rPr lang="sv-SE" sz="900" dirty="0">
                <a:solidFill>
                  <a:schemeClr val="bg1"/>
                </a:solidFill>
              </a:rPr>
              <a:t>Gångtrafik</a:t>
            </a:r>
          </a:p>
        </p:txBody>
      </p:sp>
      <p:sp>
        <p:nvSpPr>
          <p:cNvPr id="32" name="textruta 31">
            <a:extLst>
              <a:ext uri="{FF2B5EF4-FFF2-40B4-BE49-F238E27FC236}">
                <a16:creationId xmlns:a16="http://schemas.microsoft.com/office/drawing/2014/main" id="{60E802C0-BFFF-4573-869B-731C30714EF4}"/>
              </a:ext>
            </a:extLst>
          </p:cNvPr>
          <p:cNvSpPr txBox="1"/>
          <p:nvPr/>
        </p:nvSpPr>
        <p:spPr>
          <a:xfrm>
            <a:off x="4121242" y="3903877"/>
            <a:ext cx="1498060" cy="230832"/>
          </a:xfrm>
          <a:prstGeom prst="rect">
            <a:avLst/>
          </a:prstGeom>
          <a:noFill/>
          <a:scene3d>
            <a:camera prst="perspectiveContrastingRightFacing">
              <a:rot lat="720000" lon="18963666" rev="213211"/>
            </a:camera>
            <a:lightRig rig="threePt" dir="t"/>
          </a:scene3d>
          <a:sp3d/>
        </p:spPr>
        <p:txBody>
          <a:bodyPr wrap="square" rtlCol="0">
            <a:spAutoFit/>
          </a:bodyPr>
          <a:lstStyle/>
          <a:p>
            <a:r>
              <a:rPr lang="sv-SE" sz="900" dirty="0">
                <a:solidFill>
                  <a:schemeClr val="bg1"/>
                </a:solidFill>
              </a:rPr>
              <a:t>Cykeltrafik</a:t>
            </a:r>
          </a:p>
        </p:txBody>
      </p:sp>
      <p:sp>
        <p:nvSpPr>
          <p:cNvPr id="33" name="textruta 32">
            <a:extLst>
              <a:ext uri="{FF2B5EF4-FFF2-40B4-BE49-F238E27FC236}">
                <a16:creationId xmlns:a16="http://schemas.microsoft.com/office/drawing/2014/main" id="{726C0DCC-3575-4FF5-BB13-B99C95A0B302}"/>
              </a:ext>
            </a:extLst>
          </p:cNvPr>
          <p:cNvSpPr txBox="1"/>
          <p:nvPr/>
        </p:nvSpPr>
        <p:spPr>
          <a:xfrm>
            <a:off x="3608766" y="3738766"/>
            <a:ext cx="1498060" cy="230832"/>
          </a:xfrm>
          <a:prstGeom prst="rect">
            <a:avLst/>
          </a:prstGeom>
          <a:noFill/>
          <a:scene3d>
            <a:camera prst="perspectiveContrastingRightFacing"/>
            <a:lightRig rig="threePt" dir="t"/>
          </a:scene3d>
          <a:sp3d/>
        </p:spPr>
        <p:txBody>
          <a:bodyPr wrap="square" rtlCol="0">
            <a:spAutoFit/>
          </a:bodyPr>
          <a:lstStyle/>
          <a:p>
            <a:r>
              <a:rPr lang="sv-SE" sz="900" dirty="0">
                <a:solidFill>
                  <a:schemeClr val="bg1"/>
                </a:solidFill>
              </a:rPr>
              <a:t>Biltrafik</a:t>
            </a:r>
          </a:p>
        </p:txBody>
      </p:sp>
      <p:sp>
        <p:nvSpPr>
          <p:cNvPr id="34" name="textruta 33">
            <a:extLst>
              <a:ext uri="{FF2B5EF4-FFF2-40B4-BE49-F238E27FC236}">
                <a16:creationId xmlns:a16="http://schemas.microsoft.com/office/drawing/2014/main" id="{2AC910FD-63EF-4FA2-B3F5-29432F4AD59E}"/>
              </a:ext>
            </a:extLst>
          </p:cNvPr>
          <p:cNvSpPr txBox="1"/>
          <p:nvPr/>
        </p:nvSpPr>
        <p:spPr>
          <a:xfrm>
            <a:off x="4152813" y="3582274"/>
            <a:ext cx="1498060" cy="230832"/>
          </a:xfrm>
          <a:prstGeom prst="rect">
            <a:avLst/>
          </a:prstGeom>
          <a:noFill/>
          <a:scene3d>
            <a:camera prst="perspectiveContrastingRightFacing"/>
            <a:lightRig rig="threePt" dir="t"/>
          </a:scene3d>
          <a:sp3d/>
        </p:spPr>
        <p:txBody>
          <a:bodyPr wrap="square" rtlCol="0">
            <a:spAutoFit/>
          </a:bodyPr>
          <a:lstStyle/>
          <a:p>
            <a:r>
              <a:rPr lang="sv-SE" sz="900" dirty="0">
                <a:solidFill>
                  <a:schemeClr val="bg1"/>
                </a:solidFill>
              </a:rPr>
              <a:t>Bullerdata</a:t>
            </a:r>
          </a:p>
        </p:txBody>
      </p:sp>
      <p:sp>
        <p:nvSpPr>
          <p:cNvPr id="35" name="textruta 34">
            <a:extLst>
              <a:ext uri="{FF2B5EF4-FFF2-40B4-BE49-F238E27FC236}">
                <a16:creationId xmlns:a16="http://schemas.microsoft.com/office/drawing/2014/main" id="{F9E860D8-C51E-4827-BB3A-BEDFBFD793A9}"/>
              </a:ext>
            </a:extLst>
          </p:cNvPr>
          <p:cNvSpPr txBox="1"/>
          <p:nvPr/>
        </p:nvSpPr>
        <p:spPr>
          <a:xfrm>
            <a:off x="3510933" y="3422346"/>
            <a:ext cx="1498060" cy="230832"/>
          </a:xfrm>
          <a:prstGeom prst="rect">
            <a:avLst/>
          </a:prstGeom>
          <a:noFill/>
          <a:scene3d>
            <a:camera prst="perspectiveContrastingRightFacing"/>
            <a:lightRig rig="threePt" dir="t"/>
          </a:scene3d>
          <a:sp3d/>
        </p:spPr>
        <p:txBody>
          <a:bodyPr wrap="square" rtlCol="0">
            <a:spAutoFit/>
          </a:bodyPr>
          <a:lstStyle/>
          <a:p>
            <a:r>
              <a:rPr lang="sv-SE" sz="900" dirty="0">
                <a:solidFill>
                  <a:schemeClr val="bg1"/>
                </a:solidFill>
              </a:rPr>
              <a:t>Naturtyper</a:t>
            </a:r>
          </a:p>
        </p:txBody>
      </p:sp>
      <p:sp>
        <p:nvSpPr>
          <p:cNvPr id="36" name="textruta 35">
            <a:extLst>
              <a:ext uri="{FF2B5EF4-FFF2-40B4-BE49-F238E27FC236}">
                <a16:creationId xmlns:a16="http://schemas.microsoft.com/office/drawing/2014/main" id="{AD41A32D-E631-42D0-8CFE-83E91BE72970}"/>
              </a:ext>
            </a:extLst>
          </p:cNvPr>
          <p:cNvSpPr txBox="1"/>
          <p:nvPr/>
        </p:nvSpPr>
        <p:spPr>
          <a:xfrm>
            <a:off x="5037373" y="2921439"/>
            <a:ext cx="1498060" cy="369332"/>
          </a:xfrm>
          <a:prstGeom prst="rect">
            <a:avLst/>
          </a:prstGeom>
          <a:noFill/>
          <a:scene3d>
            <a:camera prst="perspectiveContrastingRightFacing">
              <a:rot lat="720000" lon="18963666" rev="213211"/>
            </a:camera>
            <a:lightRig rig="threePt" dir="t"/>
          </a:scene3d>
          <a:sp3d/>
        </p:spPr>
        <p:txBody>
          <a:bodyPr wrap="square" rtlCol="0">
            <a:spAutoFit/>
          </a:bodyPr>
          <a:lstStyle/>
          <a:p>
            <a:r>
              <a:rPr lang="sv-SE" sz="900" dirty="0">
                <a:solidFill>
                  <a:schemeClr val="bg1"/>
                </a:solidFill>
              </a:rPr>
              <a:t>Natur</a:t>
            </a:r>
          </a:p>
          <a:p>
            <a:r>
              <a:rPr lang="sv-SE" sz="900" dirty="0">
                <a:solidFill>
                  <a:schemeClr val="bg1"/>
                </a:solidFill>
              </a:rPr>
              <a:t>reservat</a:t>
            </a:r>
          </a:p>
        </p:txBody>
      </p:sp>
      <p:sp>
        <p:nvSpPr>
          <p:cNvPr id="37" name="textruta 36">
            <a:extLst>
              <a:ext uri="{FF2B5EF4-FFF2-40B4-BE49-F238E27FC236}">
                <a16:creationId xmlns:a16="http://schemas.microsoft.com/office/drawing/2014/main" id="{E7170A23-8BD0-429B-A33D-F8BDCCBAB031}"/>
              </a:ext>
            </a:extLst>
          </p:cNvPr>
          <p:cNvSpPr txBox="1"/>
          <p:nvPr/>
        </p:nvSpPr>
        <p:spPr>
          <a:xfrm>
            <a:off x="2559307" y="4540231"/>
            <a:ext cx="1498060" cy="230832"/>
          </a:xfrm>
          <a:prstGeom prst="rect">
            <a:avLst/>
          </a:prstGeom>
          <a:noFill/>
          <a:scene3d>
            <a:camera prst="perspectiveHeroicExtremeLeftFacing" fov="0">
              <a:rot lat="1409996" lon="2657718" rev="0"/>
            </a:camera>
            <a:lightRig rig="threePt" dir="t"/>
          </a:scene3d>
          <a:sp3d/>
        </p:spPr>
        <p:txBody>
          <a:bodyPr wrap="square" rtlCol="0">
            <a:spAutoFit/>
          </a:bodyPr>
          <a:lstStyle/>
          <a:p>
            <a:r>
              <a:rPr lang="sv-SE" sz="900" dirty="0">
                <a:solidFill>
                  <a:schemeClr val="bg1"/>
                </a:solidFill>
              </a:rPr>
              <a:t>Rita</a:t>
            </a:r>
          </a:p>
        </p:txBody>
      </p:sp>
      <p:sp>
        <p:nvSpPr>
          <p:cNvPr id="38" name="textruta 37">
            <a:extLst>
              <a:ext uri="{FF2B5EF4-FFF2-40B4-BE49-F238E27FC236}">
                <a16:creationId xmlns:a16="http://schemas.microsoft.com/office/drawing/2014/main" id="{A98997A6-F693-49DF-BD57-7FAAB359A786}"/>
              </a:ext>
            </a:extLst>
          </p:cNvPr>
          <p:cNvSpPr txBox="1"/>
          <p:nvPr/>
        </p:nvSpPr>
        <p:spPr>
          <a:xfrm>
            <a:off x="2818211" y="4276625"/>
            <a:ext cx="1498060" cy="230832"/>
          </a:xfrm>
          <a:prstGeom prst="rect">
            <a:avLst/>
          </a:prstGeom>
          <a:noFill/>
          <a:scene3d>
            <a:camera prst="perspectiveContrastingRightFacing">
              <a:rot lat="720000" lon="18963663" rev="213210"/>
            </a:camera>
            <a:lightRig rig="threePt" dir="t"/>
          </a:scene3d>
          <a:sp3d/>
        </p:spPr>
        <p:txBody>
          <a:bodyPr wrap="square" rtlCol="0">
            <a:spAutoFit/>
          </a:bodyPr>
          <a:lstStyle/>
          <a:p>
            <a:r>
              <a:rPr lang="sv-SE" sz="900" dirty="0">
                <a:solidFill>
                  <a:schemeClr val="bg1"/>
                </a:solidFill>
              </a:rPr>
              <a:t>plankarta</a:t>
            </a:r>
          </a:p>
        </p:txBody>
      </p:sp>
      <p:sp>
        <p:nvSpPr>
          <p:cNvPr id="39" name="textruta 38">
            <a:extLst>
              <a:ext uri="{FF2B5EF4-FFF2-40B4-BE49-F238E27FC236}">
                <a16:creationId xmlns:a16="http://schemas.microsoft.com/office/drawing/2014/main" id="{7591A23B-0C65-4F67-BBE6-D7441A475FDD}"/>
              </a:ext>
            </a:extLst>
          </p:cNvPr>
          <p:cNvSpPr txBox="1"/>
          <p:nvPr/>
        </p:nvSpPr>
        <p:spPr>
          <a:xfrm>
            <a:off x="2330707" y="4121131"/>
            <a:ext cx="1498060" cy="230832"/>
          </a:xfrm>
          <a:prstGeom prst="rect">
            <a:avLst/>
          </a:prstGeom>
          <a:noFill/>
          <a:scene3d>
            <a:camera prst="perspectiveHeroicExtremeLeftFacing" fov="0">
              <a:rot lat="1409996" lon="2657718" rev="0"/>
            </a:camera>
            <a:lightRig rig="threePt" dir="t"/>
          </a:scene3d>
          <a:sp3d/>
        </p:spPr>
        <p:txBody>
          <a:bodyPr wrap="square" rtlCol="0">
            <a:spAutoFit/>
          </a:bodyPr>
          <a:lstStyle/>
          <a:p>
            <a:r>
              <a:rPr lang="sv-SE" sz="900" dirty="0">
                <a:solidFill>
                  <a:schemeClr val="bg1"/>
                </a:solidFill>
              </a:rPr>
              <a:t>Analysera</a:t>
            </a:r>
          </a:p>
        </p:txBody>
      </p:sp>
      <p:sp>
        <p:nvSpPr>
          <p:cNvPr id="40" name="textruta 39">
            <a:extLst>
              <a:ext uri="{FF2B5EF4-FFF2-40B4-BE49-F238E27FC236}">
                <a16:creationId xmlns:a16="http://schemas.microsoft.com/office/drawing/2014/main" id="{E4CF7590-9ABD-4425-ADC2-EDA3F70E3473}"/>
              </a:ext>
            </a:extLst>
          </p:cNvPr>
          <p:cNvSpPr txBox="1"/>
          <p:nvPr/>
        </p:nvSpPr>
        <p:spPr>
          <a:xfrm>
            <a:off x="2808202" y="3944093"/>
            <a:ext cx="1498060" cy="230832"/>
          </a:xfrm>
          <a:prstGeom prst="rect">
            <a:avLst/>
          </a:prstGeom>
          <a:noFill/>
          <a:scene3d>
            <a:camera prst="perspectiveContrastingRightFacing">
              <a:rot lat="720000" lon="18963663" rev="213210"/>
            </a:camera>
            <a:lightRig rig="threePt" dir="t"/>
          </a:scene3d>
          <a:sp3d/>
        </p:spPr>
        <p:txBody>
          <a:bodyPr wrap="square" rtlCol="0">
            <a:spAutoFit/>
          </a:bodyPr>
          <a:lstStyle/>
          <a:p>
            <a:r>
              <a:rPr lang="sv-SE" sz="900" dirty="0">
                <a:solidFill>
                  <a:schemeClr val="bg1"/>
                </a:solidFill>
              </a:rPr>
              <a:t>planförslag</a:t>
            </a:r>
          </a:p>
        </p:txBody>
      </p:sp>
      <p:sp>
        <p:nvSpPr>
          <p:cNvPr id="41" name="textruta 40">
            <a:extLst>
              <a:ext uri="{FF2B5EF4-FFF2-40B4-BE49-F238E27FC236}">
                <a16:creationId xmlns:a16="http://schemas.microsoft.com/office/drawing/2014/main" id="{87E2C0F0-3C5A-4FC7-9B79-D20FD5A67071}"/>
              </a:ext>
            </a:extLst>
          </p:cNvPr>
          <p:cNvSpPr txBox="1"/>
          <p:nvPr/>
        </p:nvSpPr>
        <p:spPr>
          <a:xfrm>
            <a:off x="2318900" y="3766540"/>
            <a:ext cx="1498060" cy="230832"/>
          </a:xfrm>
          <a:prstGeom prst="rect">
            <a:avLst/>
          </a:prstGeom>
          <a:noFill/>
          <a:scene3d>
            <a:camera prst="perspectiveHeroicExtremeLeftFacing" fov="0">
              <a:rot lat="1109996" lon="2657718" rev="0"/>
            </a:camera>
            <a:lightRig rig="threePt" dir="t"/>
          </a:scene3d>
          <a:sp3d/>
        </p:spPr>
        <p:txBody>
          <a:bodyPr wrap="square" rtlCol="0">
            <a:spAutoFit/>
          </a:bodyPr>
          <a:lstStyle/>
          <a:p>
            <a:r>
              <a:rPr lang="sv-SE" sz="900" dirty="0">
                <a:solidFill>
                  <a:schemeClr val="bg1"/>
                </a:solidFill>
              </a:rPr>
              <a:t>Visualisera</a:t>
            </a:r>
          </a:p>
        </p:txBody>
      </p:sp>
      <p:sp>
        <p:nvSpPr>
          <p:cNvPr id="42" name="textruta 41">
            <a:extLst>
              <a:ext uri="{FF2B5EF4-FFF2-40B4-BE49-F238E27FC236}">
                <a16:creationId xmlns:a16="http://schemas.microsoft.com/office/drawing/2014/main" id="{15A164CB-C7ED-4C9C-B05F-94BD3F7E2F97}"/>
              </a:ext>
            </a:extLst>
          </p:cNvPr>
          <p:cNvSpPr txBox="1"/>
          <p:nvPr/>
        </p:nvSpPr>
        <p:spPr>
          <a:xfrm>
            <a:off x="2815929" y="3605804"/>
            <a:ext cx="1498060" cy="230832"/>
          </a:xfrm>
          <a:prstGeom prst="rect">
            <a:avLst/>
          </a:prstGeom>
          <a:noFill/>
          <a:scene3d>
            <a:camera prst="perspectiveContrastingRightFacing">
              <a:rot lat="720000" lon="18963663" rev="213210"/>
            </a:camera>
            <a:lightRig rig="threePt" dir="t"/>
          </a:scene3d>
          <a:sp3d/>
        </p:spPr>
        <p:txBody>
          <a:bodyPr wrap="square" rtlCol="0">
            <a:spAutoFit/>
          </a:bodyPr>
          <a:lstStyle/>
          <a:p>
            <a:r>
              <a:rPr lang="sv-SE" sz="900" dirty="0">
                <a:solidFill>
                  <a:schemeClr val="bg1"/>
                </a:solidFill>
              </a:rPr>
              <a:t>planförslaget</a:t>
            </a:r>
          </a:p>
        </p:txBody>
      </p:sp>
      <p:sp>
        <p:nvSpPr>
          <p:cNvPr id="43" name="textruta 42">
            <a:extLst>
              <a:ext uri="{FF2B5EF4-FFF2-40B4-BE49-F238E27FC236}">
                <a16:creationId xmlns:a16="http://schemas.microsoft.com/office/drawing/2014/main" id="{CB399D5D-47E5-4B0A-9E65-E6A02FB1BFE1}"/>
              </a:ext>
            </a:extLst>
          </p:cNvPr>
          <p:cNvSpPr txBox="1"/>
          <p:nvPr/>
        </p:nvSpPr>
        <p:spPr>
          <a:xfrm>
            <a:off x="2303137" y="1981699"/>
            <a:ext cx="1498060" cy="230832"/>
          </a:xfrm>
          <a:prstGeom prst="rect">
            <a:avLst/>
          </a:prstGeom>
          <a:noFill/>
          <a:scene3d>
            <a:camera prst="perspectiveHeroicExtremeLeftFacing" fov="0">
              <a:rot lat="1109996" lon="2657718" rev="0"/>
            </a:camera>
            <a:lightRig rig="threePt" dir="t"/>
          </a:scene3d>
          <a:sp3d/>
        </p:spPr>
        <p:txBody>
          <a:bodyPr wrap="square" rtlCol="0">
            <a:spAutoFit/>
          </a:bodyPr>
          <a:lstStyle/>
          <a:p>
            <a:r>
              <a:rPr lang="sv-SE" sz="900" dirty="0">
                <a:solidFill>
                  <a:schemeClr val="bg1"/>
                </a:solidFill>
              </a:rPr>
              <a:t>Visa statistik</a:t>
            </a:r>
          </a:p>
        </p:txBody>
      </p:sp>
      <p:sp>
        <p:nvSpPr>
          <p:cNvPr id="44" name="textruta 43">
            <a:extLst>
              <a:ext uri="{FF2B5EF4-FFF2-40B4-BE49-F238E27FC236}">
                <a16:creationId xmlns:a16="http://schemas.microsoft.com/office/drawing/2014/main" id="{3C9B6B2D-AEFD-410A-92C9-D7D159C4A0E3}"/>
              </a:ext>
            </a:extLst>
          </p:cNvPr>
          <p:cNvSpPr txBox="1"/>
          <p:nvPr/>
        </p:nvSpPr>
        <p:spPr>
          <a:xfrm>
            <a:off x="2886400" y="1786064"/>
            <a:ext cx="1498060" cy="369332"/>
          </a:xfrm>
          <a:prstGeom prst="rect">
            <a:avLst/>
          </a:prstGeom>
          <a:noFill/>
          <a:scene3d>
            <a:camera prst="perspectiveContrastingRightFacing">
              <a:rot lat="720000" lon="18963663" rev="213210"/>
            </a:camera>
            <a:lightRig rig="threePt" dir="t"/>
          </a:scene3d>
          <a:sp3d/>
        </p:spPr>
        <p:txBody>
          <a:bodyPr wrap="square" rtlCol="0">
            <a:spAutoFit/>
          </a:bodyPr>
          <a:lstStyle/>
          <a:p>
            <a:r>
              <a:rPr lang="sv-SE" sz="900" dirty="0">
                <a:solidFill>
                  <a:schemeClr val="bg1"/>
                </a:solidFill>
              </a:rPr>
              <a:t>pågående </a:t>
            </a:r>
          </a:p>
          <a:p>
            <a:r>
              <a:rPr lang="sv-SE" sz="900" dirty="0">
                <a:solidFill>
                  <a:schemeClr val="bg1"/>
                </a:solidFill>
              </a:rPr>
              <a:t>planer</a:t>
            </a:r>
          </a:p>
        </p:txBody>
      </p:sp>
      <p:sp>
        <p:nvSpPr>
          <p:cNvPr id="45" name="textruta 44">
            <a:extLst>
              <a:ext uri="{FF2B5EF4-FFF2-40B4-BE49-F238E27FC236}">
                <a16:creationId xmlns:a16="http://schemas.microsoft.com/office/drawing/2014/main" id="{DA1D073D-6AC4-490B-90A1-782F699B6686}"/>
              </a:ext>
            </a:extLst>
          </p:cNvPr>
          <p:cNvSpPr txBox="1"/>
          <p:nvPr/>
        </p:nvSpPr>
        <p:spPr>
          <a:xfrm>
            <a:off x="3510933" y="5027508"/>
            <a:ext cx="1498060" cy="253916"/>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dirty="0"/>
              <a:t>Terräng </a:t>
            </a:r>
          </a:p>
        </p:txBody>
      </p:sp>
      <p:sp>
        <p:nvSpPr>
          <p:cNvPr id="46" name="textruta 45">
            <a:extLst>
              <a:ext uri="{FF2B5EF4-FFF2-40B4-BE49-F238E27FC236}">
                <a16:creationId xmlns:a16="http://schemas.microsoft.com/office/drawing/2014/main" id="{19995041-2007-467E-B6FA-B7C30B45792D}"/>
              </a:ext>
            </a:extLst>
          </p:cNvPr>
          <p:cNvSpPr txBox="1"/>
          <p:nvPr/>
        </p:nvSpPr>
        <p:spPr>
          <a:xfrm>
            <a:off x="4163152" y="4808285"/>
            <a:ext cx="1498060" cy="253916"/>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dirty="0"/>
              <a:t>Träd </a:t>
            </a:r>
          </a:p>
        </p:txBody>
      </p:sp>
      <p:sp>
        <p:nvSpPr>
          <p:cNvPr id="47" name="textruta 46">
            <a:extLst>
              <a:ext uri="{FF2B5EF4-FFF2-40B4-BE49-F238E27FC236}">
                <a16:creationId xmlns:a16="http://schemas.microsoft.com/office/drawing/2014/main" id="{918BCD4A-FC4A-4589-B074-5A903AC08C11}"/>
              </a:ext>
            </a:extLst>
          </p:cNvPr>
          <p:cNvSpPr txBox="1"/>
          <p:nvPr/>
        </p:nvSpPr>
        <p:spPr>
          <a:xfrm>
            <a:off x="2908527" y="4825983"/>
            <a:ext cx="1498060" cy="369332"/>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sz="900" dirty="0"/>
              <a:t>Närhets</a:t>
            </a:r>
          </a:p>
          <a:p>
            <a:r>
              <a:rPr lang="sv-SE" sz="900" dirty="0"/>
              <a:t>analyser</a:t>
            </a:r>
          </a:p>
        </p:txBody>
      </p:sp>
      <p:sp>
        <p:nvSpPr>
          <p:cNvPr id="48" name="textruta 47">
            <a:extLst>
              <a:ext uri="{FF2B5EF4-FFF2-40B4-BE49-F238E27FC236}">
                <a16:creationId xmlns:a16="http://schemas.microsoft.com/office/drawing/2014/main" id="{38A98E51-CE14-4757-996B-F5B1633E0125}"/>
              </a:ext>
            </a:extLst>
          </p:cNvPr>
          <p:cNvSpPr txBox="1"/>
          <p:nvPr/>
        </p:nvSpPr>
        <p:spPr>
          <a:xfrm>
            <a:off x="3546766" y="4628574"/>
            <a:ext cx="1498060" cy="369332"/>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sz="900" dirty="0"/>
              <a:t>Klimat</a:t>
            </a:r>
          </a:p>
          <a:p>
            <a:r>
              <a:rPr lang="sv-SE" sz="900" dirty="0"/>
              <a:t>påverkan</a:t>
            </a:r>
          </a:p>
        </p:txBody>
      </p:sp>
      <p:sp>
        <p:nvSpPr>
          <p:cNvPr id="49" name="textruta 48">
            <a:extLst>
              <a:ext uri="{FF2B5EF4-FFF2-40B4-BE49-F238E27FC236}">
                <a16:creationId xmlns:a16="http://schemas.microsoft.com/office/drawing/2014/main" id="{52A9DFC3-0DFC-483D-AD2B-3ADF9D7587FA}"/>
              </a:ext>
            </a:extLst>
          </p:cNvPr>
          <p:cNvSpPr txBox="1"/>
          <p:nvPr/>
        </p:nvSpPr>
        <p:spPr>
          <a:xfrm>
            <a:off x="4138258" y="4509726"/>
            <a:ext cx="1498060" cy="230832"/>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sz="900" dirty="0"/>
              <a:t>Siktlinjer</a:t>
            </a:r>
          </a:p>
        </p:txBody>
      </p:sp>
      <p:sp>
        <p:nvSpPr>
          <p:cNvPr id="50" name="textruta 49">
            <a:extLst>
              <a:ext uri="{FF2B5EF4-FFF2-40B4-BE49-F238E27FC236}">
                <a16:creationId xmlns:a16="http://schemas.microsoft.com/office/drawing/2014/main" id="{A2D23C35-7DC6-46A1-B42A-7BD6398AD4EA}"/>
              </a:ext>
            </a:extLst>
          </p:cNvPr>
          <p:cNvSpPr txBox="1"/>
          <p:nvPr/>
        </p:nvSpPr>
        <p:spPr>
          <a:xfrm>
            <a:off x="2884839" y="4581465"/>
            <a:ext cx="1498060" cy="230832"/>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sz="900" dirty="0"/>
              <a:t>Vindanalys</a:t>
            </a:r>
          </a:p>
        </p:txBody>
      </p:sp>
      <p:sp>
        <p:nvSpPr>
          <p:cNvPr id="51" name="textruta 50">
            <a:extLst>
              <a:ext uri="{FF2B5EF4-FFF2-40B4-BE49-F238E27FC236}">
                <a16:creationId xmlns:a16="http://schemas.microsoft.com/office/drawing/2014/main" id="{F60CC4DF-F87F-4754-978D-F9465B591620}"/>
              </a:ext>
            </a:extLst>
          </p:cNvPr>
          <p:cNvSpPr txBox="1"/>
          <p:nvPr/>
        </p:nvSpPr>
        <p:spPr>
          <a:xfrm>
            <a:off x="1630774" y="3674308"/>
            <a:ext cx="839220" cy="369332"/>
          </a:xfrm>
          <a:prstGeom prst="rect">
            <a:avLst/>
          </a:prstGeom>
          <a:noFill/>
          <a:scene3d>
            <a:camera prst="perspectiveHeroicExtremeLeftFacing" fov="0">
              <a:rot lat="1020000" lon="3120000" rev="0"/>
            </a:camera>
            <a:lightRig rig="threePt" dir="t"/>
          </a:scene3d>
          <a:sp3d/>
        </p:spPr>
        <p:txBody>
          <a:bodyPr wrap="square" rtlCol="0">
            <a:spAutoFit/>
          </a:bodyPr>
          <a:lstStyle/>
          <a:p>
            <a:pPr algn="ctr"/>
            <a:r>
              <a:rPr lang="sv-SE" sz="900" dirty="0">
                <a:solidFill>
                  <a:schemeClr val="bg1"/>
                </a:solidFill>
              </a:rPr>
              <a:t>Översikts</a:t>
            </a:r>
          </a:p>
          <a:p>
            <a:pPr algn="ctr"/>
            <a:r>
              <a:rPr lang="sv-SE" sz="900" dirty="0">
                <a:solidFill>
                  <a:schemeClr val="bg1"/>
                </a:solidFill>
              </a:rPr>
              <a:t>plan</a:t>
            </a:r>
          </a:p>
        </p:txBody>
      </p:sp>
      <p:sp>
        <p:nvSpPr>
          <p:cNvPr id="52" name="textruta 51">
            <a:extLst>
              <a:ext uri="{FF2B5EF4-FFF2-40B4-BE49-F238E27FC236}">
                <a16:creationId xmlns:a16="http://schemas.microsoft.com/office/drawing/2014/main" id="{5EDCE947-03AD-4B21-A488-84B6EA6E4EBD}"/>
              </a:ext>
            </a:extLst>
          </p:cNvPr>
          <p:cNvSpPr txBox="1"/>
          <p:nvPr/>
        </p:nvSpPr>
        <p:spPr>
          <a:xfrm>
            <a:off x="1601273" y="3164983"/>
            <a:ext cx="1498060" cy="369332"/>
          </a:xfrm>
          <a:prstGeom prst="rect">
            <a:avLst/>
          </a:prstGeom>
          <a:noFill/>
          <a:scene3d>
            <a:camera prst="perspectiveHeroicExtremeLeftFacing" fov="0">
              <a:rot lat="1020000" lon="3120000" rev="0"/>
            </a:camera>
            <a:lightRig rig="threePt" dir="t"/>
          </a:scene3d>
          <a:sp3d/>
        </p:spPr>
        <p:txBody>
          <a:bodyPr wrap="square" rtlCol="0">
            <a:spAutoFit/>
          </a:bodyPr>
          <a:lstStyle/>
          <a:p>
            <a:r>
              <a:rPr lang="sv-SE" sz="900" dirty="0">
                <a:solidFill>
                  <a:schemeClr val="bg1"/>
                </a:solidFill>
              </a:rPr>
              <a:t>Struktur</a:t>
            </a:r>
          </a:p>
          <a:p>
            <a:r>
              <a:rPr lang="sv-SE" sz="900" dirty="0">
                <a:solidFill>
                  <a:schemeClr val="bg1"/>
                </a:solidFill>
              </a:rPr>
              <a:t>plan</a:t>
            </a:r>
          </a:p>
        </p:txBody>
      </p:sp>
      <p:sp>
        <p:nvSpPr>
          <p:cNvPr id="53" name="textruta 52">
            <a:extLst>
              <a:ext uri="{FF2B5EF4-FFF2-40B4-BE49-F238E27FC236}">
                <a16:creationId xmlns:a16="http://schemas.microsoft.com/office/drawing/2014/main" id="{7000E7F9-683A-4974-9202-3289FDFD8D45}"/>
              </a:ext>
            </a:extLst>
          </p:cNvPr>
          <p:cNvSpPr txBox="1"/>
          <p:nvPr/>
        </p:nvSpPr>
        <p:spPr>
          <a:xfrm>
            <a:off x="777335" y="2780124"/>
            <a:ext cx="765136" cy="369332"/>
          </a:xfrm>
          <a:prstGeom prst="rect">
            <a:avLst/>
          </a:prstGeom>
          <a:noFill/>
          <a:scene3d>
            <a:camera prst="perspectiveHeroicExtremeLeftFacing" fov="0">
              <a:rot lat="1020000" lon="3120000" rev="0"/>
            </a:camera>
            <a:lightRig rig="threePt" dir="t"/>
          </a:scene3d>
          <a:sp3d/>
        </p:spPr>
        <p:txBody>
          <a:bodyPr wrap="square" rtlCol="0">
            <a:spAutoFit/>
          </a:bodyPr>
          <a:lstStyle/>
          <a:p>
            <a:pPr algn="ctr"/>
            <a:r>
              <a:rPr lang="sv-SE" sz="900" dirty="0">
                <a:solidFill>
                  <a:schemeClr val="bg1"/>
                </a:solidFill>
              </a:rPr>
              <a:t>Plan</a:t>
            </a:r>
          </a:p>
          <a:p>
            <a:pPr algn="ctr"/>
            <a:r>
              <a:rPr lang="sv-SE" sz="900" dirty="0">
                <a:solidFill>
                  <a:schemeClr val="bg1"/>
                </a:solidFill>
              </a:rPr>
              <a:t>program</a:t>
            </a:r>
          </a:p>
        </p:txBody>
      </p:sp>
      <p:sp>
        <p:nvSpPr>
          <p:cNvPr id="54" name="textruta 53">
            <a:extLst>
              <a:ext uri="{FF2B5EF4-FFF2-40B4-BE49-F238E27FC236}">
                <a16:creationId xmlns:a16="http://schemas.microsoft.com/office/drawing/2014/main" id="{AF25E75E-EE4F-4638-A3AD-022DDEDD7A16}"/>
              </a:ext>
            </a:extLst>
          </p:cNvPr>
          <p:cNvSpPr txBox="1"/>
          <p:nvPr/>
        </p:nvSpPr>
        <p:spPr>
          <a:xfrm>
            <a:off x="3510933" y="3089330"/>
            <a:ext cx="1498060" cy="230832"/>
          </a:xfrm>
          <a:prstGeom prst="rect">
            <a:avLst/>
          </a:prstGeom>
          <a:noFill/>
          <a:scene3d>
            <a:camera prst="perspectiveContrastingRightFacing">
              <a:rot lat="720000" lon="18963663" rev="213210"/>
            </a:camera>
            <a:lightRig rig="threePt" dir="t"/>
          </a:scene3d>
          <a:sp3d/>
        </p:spPr>
        <p:txBody>
          <a:bodyPr wrap="square" rtlCol="0">
            <a:spAutoFit/>
          </a:bodyPr>
          <a:lstStyle/>
          <a:p>
            <a:r>
              <a:rPr lang="sv-SE" sz="900" dirty="0">
                <a:solidFill>
                  <a:schemeClr val="bg1"/>
                </a:solidFill>
              </a:rPr>
              <a:t>Biotoper</a:t>
            </a:r>
          </a:p>
        </p:txBody>
      </p:sp>
      <p:sp>
        <p:nvSpPr>
          <p:cNvPr id="55" name="textruta 54">
            <a:extLst>
              <a:ext uri="{FF2B5EF4-FFF2-40B4-BE49-F238E27FC236}">
                <a16:creationId xmlns:a16="http://schemas.microsoft.com/office/drawing/2014/main" id="{C5A29C16-832D-48FD-8FF4-6DF3389C1DEF}"/>
              </a:ext>
            </a:extLst>
          </p:cNvPr>
          <p:cNvSpPr txBox="1"/>
          <p:nvPr/>
        </p:nvSpPr>
        <p:spPr>
          <a:xfrm>
            <a:off x="4114588" y="2872428"/>
            <a:ext cx="1498060" cy="369332"/>
          </a:xfrm>
          <a:prstGeom prst="rect">
            <a:avLst/>
          </a:prstGeom>
          <a:noFill/>
          <a:scene3d>
            <a:camera prst="perspectiveContrastingRightFacing">
              <a:rot lat="720000" lon="18963663" rev="213210"/>
            </a:camera>
            <a:lightRig rig="threePt" dir="t"/>
          </a:scene3d>
          <a:sp3d/>
        </p:spPr>
        <p:txBody>
          <a:bodyPr wrap="square" rtlCol="0">
            <a:spAutoFit/>
          </a:bodyPr>
          <a:lstStyle/>
          <a:p>
            <a:r>
              <a:rPr lang="sv-SE" sz="900" dirty="0">
                <a:solidFill>
                  <a:schemeClr val="bg1"/>
                </a:solidFill>
              </a:rPr>
              <a:t>Spridnings-</a:t>
            </a:r>
          </a:p>
          <a:p>
            <a:r>
              <a:rPr lang="sv-SE" sz="900" dirty="0">
                <a:solidFill>
                  <a:schemeClr val="bg1"/>
                </a:solidFill>
              </a:rPr>
              <a:t>länkar</a:t>
            </a:r>
          </a:p>
        </p:txBody>
      </p:sp>
      <p:sp>
        <p:nvSpPr>
          <p:cNvPr id="56" name="textruta 55">
            <a:extLst>
              <a:ext uri="{FF2B5EF4-FFF2-40B4-BE49-F238E27FC236}">
                <a16:creationId xmlns:a16="http://schemas.microsoft.com/office/drawing/2014/main" id="{D2ED5857-B5E8-4F22-B784-1663FF9C93B2}"/>
              </a:ext>
            </a:extLst>
          </p:cNvPr>
          <p:cNvSpPr txBox="1"/>
          <p:nvPr/>
        </p:nvSpPr>
        <p:spPr>
          <a:xfrm>
            <a:off x="3487820" y="4324898"/>
            <a:ext cx="1498060" cy="369332"/>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sz="900" dirty="0"/>
              <a:t>Påverkan </a:t>
            </a:r>
          </a:p>
          <a:p>
            <a:r>
              <a:rPr lang="sv-SE" sz="900" dirty="0"/>
              <a:t>på luftkvalitet</a:t>
            </a:r>
          </a:p>
        </p:txBody>
      </p:sp>
      <p:sp>
        <p:nvSpPr>
          <p:cNvPr id="57" name="textruta 56">
            <a:extLst>
              <a:ext uri="{FF2B5EF4-FFF2-40B4-BE49-F238E27FC236}">
                <a16:creationId xmlns:a16="http://schemas.microsoft.com/office/drawing/2014/main" id="{564E488E-F038-4B7E-9B7A-5750AA1D717F}"/>
              </a:ext>
            </a:extLst>
          </p:cNvPr>
          <p:cNvSpPr txBox="1"/>
          <p:nvPr/>
        </p:nvSpPr>
        <p:spPr>
          <a:xfrm>
            <a:off x="4146394" y="4204552"/>
            <a:ext cx="1498060" cy="230832"/>
          </a:xfrm>
          <a:prstGeom prst="rect">
            <a:avLst/>
          </a:prstGeom>
          <a:noFill/>
          <a:scene3d>
            <a:camera prst="perspectiveContrastingRightFacing">
              <a:rot lat="720000" lon="18600000" rev="213211"/>
            </a:camera>
            <a:lightRig rig="threePt" dir="t"/>
          </a:scene3d>
          <a:sp3d/>
        </p:spPr>
        <p:txBody>
          <a:bodyPr wrap="square" rtlCol="0">
            <a:spAutoFit/>
          </a:bodyPr>
          <a:lstStyle>
            <a:defPPr>
              <a:defRPr lang="sv-SE"/>
            </a:defPPr>
            <a:lvl1pPr>
              <a:defRPr sz="1050">
                <a:solidFill>
                  <a:schemeClr val="bg1"/>
                </a:solidFill>
              </a:defRPr>
            </a:lvl1pPr>
          </a:lstStyle>
          <a:p>
            <a:r>
              <a:rPr lang="sv-SE" sz="900" dirty="0"/>
              <a:t>Profiler</a:t>
            </a:r>
          </a:p>
        </p:txBody>
      </p:sp>
      <p:sp>
        <p:nvSpPr>
          <p:cNvPr id="58" name="textruta 57">
            <a:extLst>
              <a:ext uri="{FF2B5EF4-FFF2-40B4-BE49-F238E27FC236}">
                <a16:creationId xmlns:a16="http://schemas.microsoft.com/office/drawing/2014/main" id="{986CF913-CADB-476A-BB84-9740C6B40CDF}"/>
              </a:ext>
            </a:extLst>
          </p:cNvPr>
          <p:cNvSpPr txBox="1"/>
          <p:nvPr/>
        </p:nvSpPr>
        <p:spPr>
          <a:xfrm>
            <a:off x="2357923" y="4558278"/>
            <a:ext cx="716811" cy="369332"/>
          </a:xfrm>
          <a:prstGeom prst="rect">
            <a:avLst/>
          </a:prstGeom>
          <a:noFill/>
          <a:scene3d>
            <a:camera prst="perspectiveHeroicExtremeLeftFacing" fov="0">
              <a:rot lat="1709996" lon="2657718" rev="0"/>
            </a:camera>
            <a:lightRig rig="threePt" dir="t"/>
          </a:scene3d>
          <a:sp3d/>
        </p:spPr>
        <p:txBody>
          <a:bodyPr wrap="square" rtlCol="0">
            <a:spAutoFit/>
          </a:bodyPr>
          <a:lstStyle>
            <a:defPPr>
              <a:defRPr lang="sv-SE"/>
            </a:defPPr>
            <a:lvl1pPr>
              <a:defRPr sz="900">
                <a:solidFill>
                  <a:schemeClr val="bg1"/>
                </a:solidFill>
              </a:defRPr>
            </a:lvl1pPr>
          </a:lstStyle>
          <a:p>
            <a:r>
              <a:rPr lang="sv-SE" dirty="0"/>
              <a:t>Nätverks</a:t>
            </a:r>
          </a:p>
          <a:p>
            <a:r>
              <a:rPr lang="sv-SE" dirty="0"/>
              <a:t>analyser</a:t>
            </a:r>
          </a:p>
        </p:txBody>
      </p:sp>
      <p:sp>
        <p:nvSpPr>
          <p:cNvPr id="59" name="textruta 58">
            <a:extLst>
              <a:ext uri="{FF2B5EF4-FFF2-40B4-BE49-F238E27FC236}">
                <a16:creationId xmlns:a16="http://schemas.microsoft.com/office/drawing/2014/main" id="{713D98AA-FFBE-4A89-A016-B28810822CD3}"/>
              </a:ext>
            </a:extLst>
          </p:cNvPr>
          <p:cNvSpPr txBox="1"/>
          <p:nvPr/>
        </p:nvSpPr>
        <p:spPr>
          <a:xfrm>
            <a:off x="-258480" y="3379437"/>
            <a:ext cx="911105" cy="369332"/>
          </a:xfrm>
          <a:prstGeom prst="rect">
            <a:avLst/>
          </a:prstGeom>
          <a:noFill/>
          <a:scene3d>
            <a:camera prst="isometricOffAxis2Left">
              <a:rot lat="1028008" lon="3129844" rev="0"/>
            </a:camera>
            <a:lightRig rig="threePt" dir="t"/>
          </a:scene3d>
          <a:sp3d/>
        </p:spPr>
        <p:txBody>
          <a:bodyPr wrap="square" rtlCol="0">
            <a:spAutoFit/>
          </a:bodyPr>
          <a:lstStyle/>
          <a:p>
            <a:pPr algn="ctr"/>
            <a:r>
              <a:rPr lang="sv-SE" sz="900" dirty="0" err="1">
                <a:solidFill>
                  <a:schemeClr val="bg1"/>
                </a:solidFill>
              </a:rPr>
              <a:t>Grönyte</a:t>
            </a:r>
            <a:endParaRPr lang="sv-SE" sz="900" dirty="0">
              <a:solidFill>
                <a:schemeClr val="bg1"/>
              </a:solidFill>
            </a:endParaRPr>
          </a:p>
          <a:p>
            <a:pPr algn="ctr"/>
            <a:r>
              <a:rPr lang="sv-SE" sz="900" dirty="0">
                <a:solidFill>
                  <a:schemeClr val="bg1"/>
                </a:solidFill>
              </a:rPr>
              <a:t>faktor</a:t>
            </a:r>
          </a:p>
        </p:txBody>
      </p:sp>
      <p:sp>
        <p:nvSpPr>
          <p:cNvPr id="60" name="textruta 59">
            <a:extLst>
              <a:ext uri="{FF2B5EF4-FFF2-40B4-BE49-F238E27FC236}">
                <a16:creationId xmlns:a16="http://schemas.microsoft.com/office/drawing/2014/main" id="{3EB76657-C560-4AE4-9EF9-08238538BDEE}"/>
              </a:ext>
            </a:extLst>
          </p:cNvPr>
          <p:cNvSpPr txBox="1"/>
          <p:nvPr/>
        </p:nvSpPr>
        <p:spPr>
          <a:xfrm>
            <a:off x="1617087" y="3993405"/>
            <a:ext cx="911105" cy="369332"/>
          </a:xfrm>
          <a:prstGeom prst="rect">
            <a:avLst/>
          </a:prstGeom>
          <a:noFill/>
          <a:scene3d>
            <a:camera prst="perspectiveHeroicExtremeLeftFacing" fov="0">
              <a:rot lat="1020000" lon="3120000" rev="0"/>
            </a:camera>
            <a:lightRig rig="threePt" dir="t"/>
          </a:scene3d>
          <a:sp3d/>
        </p:spPr>
        <p:txBody>
          <a:bodyPr wrap="square" rtlCol="0">
            <a:spAutoFit/>
          </a:bodyPr>
          <a:lstStyle/>
          <a:p>
            <a:pPr algn="ctr"/>
            <a:r>
              <a:rPr lang="sv-SE" sz="900" dirty="0">
                <a:solidFill>
                  <a:schemeClr val="bg1"/>
                </a:solidFill>
              </a:rPr>
              <a:t>Antal </a:t>
            </a:r>
          </a:p>
          <a:p>
            <a:pPr algn="ctr"/>
            <a:r>
              <a:rPr lang="sv-SE" sz="900" dirty="0">
                <a:solidFill>
                  <a:schemeClr val="bg1"/>
                </a:solidFill>
              </a:rPr>
              <a:t>P-platser</a:t>
            </a:r>
          </a:p>
        </p:txBody>
      </p:sp>
      <p:sp>
        <p:nvSpPr>
          <p:cNvPr id="61" name="textruta 60">
            <a:extLst>
              <a:ext uri="{FF2B5EF4-FFF2-40B4-BE49-F238E27FC236}">
                <a16:creationId xmlns:a16="http://schemas.microsoft.com/office/drawing/2014/main" id="{62CF6F7E-43C5-42FC-AB7C-AA897A3C78E8}"/>
              </a:ext>
            </a:extLst>
          </p:cNvPr>
          <p:cNvSpPr txBox="1"/>
          <p:nvPr/>
        </p:nvSpPr>
        <p:spPr>
          <a:xfrm>
            <a:off x="-56824" y="6657945"/>
            <a:ext cx="1285929" cy="200055"/>
          </a:xfrm>
          <a:prstGeom prst="rect">
            <a:avLst/>
          </a:prstGeom>
          <a:noFill/>
        </p:spPr>
        <p:txBody>
          <a:bodyPr wrap="none" rtlCol="0">
            <a:spAutoFit/>
          </a:bodyPr>
          <a:lstStyle/>
          <a:p>
            <a:r>
              <a:rPr lang="sv-SE" sz="700" dirty="0">
                <a:solidFill>
                  <a:srgbClr val="452455"/>
                </a:solidFill>
              </a:rPr>
              <a:t>© </a:t>
            </a:r>
            <a:r>
              <a:rPr lang="sv-SE" sz="700" dirty="0" err="1">
                <a:solidFill>
                  <a:srgbClr val="452455"/>
                </a:solidFill>
              </a:rPr>
              <a:t>Conneceted</a:t>
            </a:r>
            <a:r>
              <a:rPr lang="sv-SE" sz="700" dirty="0">
                <a:solidFill>
                  <a:srgbClr val="452455"/>
                </a:solidFill>
              </a:rPr>
              <a:t> Urban Twins</a:t>
            </a:r>
          </a:p>
        </p:txBody>
      </p:sp>
    </p:spTree>
    <p:extLst>
      <p:ext uri="{BB962C8B-B14F-4D97-AF65-F5344CB8AC3E}">
        <p14:creationId xmlns:p14="http://schemas.microsoft.com/office/powerpoint/2010/main" val="226090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SBE">
      <a:dk1>
        <a:sysClr val="windowText" lastClr="000000"/>
      </a:dk1>
      <a:lt1>
        <a:sysClr val="window" lastClr="FFFFFF"/>
      </a:lt1>
      <a:dk2>
        <a:srgbClr val="44546A"/>
      </a:dk2>
      <a:lt2>
        <a:srgbClr val="E7E6E6"/>
      </a:lt2>
      <a:accent1>
        <a:srgbClr val="F2933F"/>
      </a:accent1>
      <a:accent2>
        <a:srgbClr val="602365"/>
      </a:accent2>
      <a:accent3>
        <a:srgbClr val="81589F"/>
      </a:accent3>
      <a:accent4>
        <a:srgbClr val="E6E6E6"/>
      </a:accent4>
      <a:accent5>
        <a:srgbClr val="F7DADF"/>
      </a:accent5>
      <a:accent6>
        <a:srgbClr val="73C3D5"/>
      </a:accent6>
      <a:hlink>
        <a:srgbClr val="0563C1"/>
      </a:hlink>
      <a:folHlink>
        <a:srgbClr val="954F72"/>
      </a:folHlink>
    </a:clrScheme>
    <a:fontScheme name="SB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52455"/>
        </a:solidFill>
        <a:ln>
          <a:solidFill>
            <a:schemeClr val="accent3"/>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452455"/>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Mörklila">
      <a:srgbClr val="452455"/>
    </a:custClr>
    <a:custClr name="Rosa">
      <a:srgbClr val="F7DADF"/>
    </a:custClr>
  </a:custClrLst>
  <a:extLst>
    <a:ext uri="{05A4C25C-085E-4340-85A3-A5531E510DB2}">
      <thm15:themeFamily xmlns:thm15="http://schemas.microsoft.com/office/thememl/2012/main" name="Presentation2" id="{F9BE3CC7-EA68-412E-A697-959B2BDF5DD2}" vid="{A3EED4D4-4A98-4A46-9178-00173432608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9424BB4-42E0-44ED-A5E4-26B51DF69549}">
  <we:reference id="wa104381448" version="1.0.3.0" store="sv-SE" storeType="OMEX"/>
  <we:alternateReferences>
    <we:reference id="WA104381448" version="1.0.3.0" store="WA104381448"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smart-built-environment-period-2 (4)</Template>
  <TotalTime>5402</TotalTime>
  <Words>1306</Words>
  <Application>Microsoft Office PowerPoint</Application>
  <PresentationFormat>Bredbild</PresentationFormat>
  <Paragraphs>375</Paragraphs>
  <Slides>13</Slides>
  <Notes>13</Notes>
  <HiddenSlides>0</HiddenSlides>
  <MMClips>2</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13</vt:i4>
      </vt:variant>
    </vt:vector>
  </HeadingPairs>
  <TitlesOfParts>
    <vt:vector size="16" baseType="lpstr">
      <vt:lpstr>Arial</vt:lpstr>
      <vt:lpstr>Calibri</vt:lpstr>
      <vt:lpstr>Office-tema</vt:lpstr>
      <vt:lpstr>Digital Vision Kista </vt:lpstr>
      <vt:lpstr>Talare</vt:lpstr>
      <vt:lpstr>Dagens resa</vt:lpstr>
      <vt:lpstr>Vision för förverkligandet av en kommunal digital tvilling </vt:lpstr>
      <vt:lpstr>Vad är problemet?</vt:lpstr>
      <vt:lpstr>PowerPoint-presentation</vt:lpstr>
      <vt:lpstr>Ett system med många delar</vt:lpstr>
      <vt:lpstr>Ett system med många delar</vt:lpstr>
      <vt:lpstr>Bryta upp monoliter till byggblock</vt:lpstr>
      <vt:lpstr>Byggblocken kan återanvändas i andra verksamhetsstödssystem</vt:lpstr>
      <vt:lpstr>Utmaningar som adresseras</vt:lpstr>
      <vt:lpstr>Är det bara en dröm?</vt:lpstr>
      <vt:lpstr>Tack för idag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Uwe Stephan</dc:creator>
  <cp:lastModifiedBy>Uwe Stephan</cp:lastModifiedBy>
  <cp:revision>281</cp:revision>
  <dcterms:created xsi:type="dcterms:W3CDTF">2025-09-08T10:57:03Z</dcterms:created>
  <dcterms:modified xsi:type="dcterms:W3CDTF">2025-09-17T16:32:41Z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80afd86-dcf7-4483-b9eb-5af1dcd104e1_Enabled">
    <vt:lpwstr>true</vt:lpwstr>
  </property>
  <property fmtid="{D5CDD505-2E9C-101B-9397-08002B2CF9AE}" pid="3" name="MSIP_Label_680afd86-dcf7-4483-b9eb-5af1dcd104e1_SetDate">
    <vt:lpwstr>2025-09-15T09:36:15Z</vt:lpwstr>
  </property>
  <property fmtid="{D5CDD505-2E9C-101B-9397-08002B2CF9AE}" pid="4" name="MSIP_Label_680afd86-dcf7-4483-b9eb-5af1dcd104e1_Method">
    <vt:lpwstr>Standard</vt:lpwstr>
  </property>
  <property fmtid="{D5CDD505-2E9C-101B-9397-08002B2CF9AE}" pid="5" name="MSIP_Label_680afd86-dcf7-4483-b9eb-5af1dcd104e1_Name">
    <vt:lpwstr>K2 Intern</vt:lpwstr>
  </property>
  <property fmtid="{D5CDD505-2E9C-101B-9397-08002B2CF9AE}" pid="6" name="MSIP_Label_680afd86-dcf7-4483-b9eb-5af1dcd104e1_SiteId">
    <vt:lpwstr>5a9809cf-0bcb-413a-838a-09ecc40cc9e8</vt:lpwstr>
  </property>
  <property fmtid="{D5CDD505-2E9C-101B-9397-08002B2CF9AE}" pid="7" name="MSIP_Label_680afd86-dcf7-4483-b9eb-5af1dcd104e1_ActionId">
    <vt:lpwstr>345056d5-1080-4295-ae2e-cdd394c3241c</vt:lpwstr>
  </property>
  <property fmtid="{D5CDD505-2E9C-101B-9397-08002B2CF9AE}" pid="8" name="MSIP_Label_680afd86-dcf7-4483-b9eb-5af1dcd104e1_ContentBits">
    <vt:lpwstr>0</vt:lpwstr>
  </property>
  <property fmtid="{D5CDD505-2E9C-101B-9397-08002B2CF9AE}" pid="9" name="MSIP_Label_680afd86-dcf7-4483-b9eb-5af1dcd104e1_Tag">
    <vt:lpwstr>50, 3, 0, 1</vt:lpwstr>
  </property>
</Properties>
</file>