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36"/>
  </p:sldMasterIdLst>
  <p:notesMasterIdLst>
    <p:notesMasterId r:id="rId50"/>
  </p:notesMasterIdLst>
  <p:handoutMasterIdLst>
    <p:handoutMasterId r:id="rId51"/>
  </p:handoutMasterIdLst>
  <p:sldIdLst>
    <p:sldId id="296" r:id="rId37"/>
    <p:sldId id="297" r:id="rId38"/>
    <p:sldId id="298" r:id="rId39"/>
    <p:sldId id="299" r:id="rId40"/>
    <p:sldId id="300" r:id="rId41"/>
    <p:sldId id="301" r:id="rId42"/>
    <p:sldId id="302" r:id="rId43"/>
    <p:sldId id="303" r:id="rId44"/>
    <p:sldId id="304" r:id="rId45"/>
    <p:sldId id="293" r:id="rId46"/>
    <p:sldId id="305" r:id="rId47"/>
    <p:sldId id="306" r:id="rId48"/>
    <p:sldId id="307" r:id="rId49"/>
  </p:sldIdLst>
  <p:sldSz cx="12192000" cy="6858000"/>
  <p:notesSz cx="6858000" cy="9144000"/>
  <p:embeddedFontLst>
    <p:embeddedFont>
      <p:font typeface="Futura MdCn BT" panose="020B0506020204030203" pitchFamily="34" charset="0"/>
      <p:regular r:id="rId52"/>
    </p:embeddedFont>
    <p:embeddedFont>
      <p:font typeface="Georgia" panose="02040502050405020303" pitchFamily="18" charset="0"/>
      <p:regular r:id="rId53"/>
      <p:bold r:id="rId54"/>
      <p:italic r:id="rId55"/>
      <p:boldItalic r:id="rId56"/>
    </p:embeddedFont>
    <p:embeddedFont>
      <p:font typeface="Sweco Sans" panose="00000500000000000000" pitchFamily="50" charset="0"/>
      <p:regular r:id="rId57"/>
      <p:bold r:id="rId58"/>
      <p:italic r:id="rId59"/>
      <p:boldItalic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Title Section" id="{67D7EC4A-8FFB-47FA-8AAF-9642EAD29776}">
          <p14:sldIdLst>
            <p14:sldId id="296"/>
            <p14:sldId id="297"/>
            <p14:sldId id="298"/>
            <p14:sldId id="299"/>
            <p14:sldId id="300"/>
            <p14:sldId id="301"/>
            <p14:sldId id="302"/>
            <p14:sldId id="303"/>
            <p14:sldId id="304"/>
            <p14:sldId id="293"/>
            <p14:sldId id="305"/>
            <p14:sldId id="306"/>
            <p14:sldId id="307"/>
          </p14:sldIdLst>
        </p14:section>
        <p14:section name="Untitled Section" id="{7B422605-2A5C-4D61-9DDA-A72CE3A3D9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D6DC"/>
    <a:srgbClr val="FAC265"/>
    <a:srgbClr val="94CA99"/>
    <a:srgbClr val="F5F6F6"/>
    <a:srgbClr val="F3F4F4"/>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2CB19-C9F8-409F-AB09-51E704B51619}" v="43" dt="2025-09-12T12:05:56.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5" autoAdjust="0"/>
    <p:restoredTop sz="94660"/>
  </p:normalViewPr>
  <p:slideViewPr>
    <p:cSldViewPr snapToGrid="0">
      <p:cViewPr>
        <p:scale>
          <a:sx n="90" d="100"/>
          <a:sy n="90" d="100"/>
        </p:scale>
        <p:origin x="1458" y="18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notesMaster" Target="notesMasters/notesMaster1.xml"/><Relationship Id="rId55" Type="http://schemas.openxmlformats.org/officeDocument/2006/relationships/font" Target="fonts/font4.fntdata"/><Relationship Id="rId63"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tags" Target="tags/tag1.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font" Target="fonts/font5.fntdata"/><Relationship Id="rId64"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font" Target="fonts/font8.fntdata"/><Relationship Id="rId67" Type="http://schemas.microsoft.com/office/2015/10/relationships/revisionInfo" Target="revisionInfo.xml"/><Relationship Id="rId20" Type="http://schemas.openxmlformats.org/officeDocument/2006/relationships/customXml" Target="../customXml/item20.xml"/><Relationship Id="rId41" Type="http://schemas.openxmlformats.org/officeDocument/2006/relationships/slide" Target="slides/slide5.xml"/><Relationship Id="rId54"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1.xml"/><Relationship Id="rId49" Type="http://schemas.openxmlformats.org/officeDocument/2006/relationships/slide" Target="slides/slide13.xml"/><Relationship Id="rId57" Type="http://schemas.openxmlformats.org/officeDocument/2006/relationships/font" Target="fonts/font6.fntdata"/><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8.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jödin, Adam" userId="fb76f66a-9756-4736-9248-af74c8d98db1" providerId="ADAL" clId="{E45E3F8B-B079-4B80-9B50-DA6748AF0EE3}"/>
    <pc:docChg chg="undo custSel addSld delSld modSld modSection">
      <pc:chgData name="Sjödin, Adam" userId="fb76f66a-9756-4736-9248-af74c8d98db1" providerId="ADAL" clId="{E45E3F8B-B079-4B80-9B50-DA6748AF0EE3}" dt="2025-09-12T12:13:39.698" v="466" actId="6549"/>
      <pc:docMkLst>
        <pc:docMk/>
      </pc:docMkLst>
      <pc:sldChg chg="modSp">
        <pc:chgData name="Sjödin, Adam" userId="fb76f66a-9756-4736-9248-af74c8d98db1" providerId="ADAL" clId="{E45E3F8B-B079-4B80-9B50-DA6748AF0EE3}" dt="2025-09-12T07:56:06.795" v="0" actId="14826"/>
        <pc:sldMkLst>
          <pc:docMk/>
          <pc:sldMk cId="3536759072" sldId="293"/>
        </pc:sldMkLst>
        <pc:picChg chg="mod">
          <ac:chgData name="Sjödin, Adam" userId="fb76f66a-9756-4736-9248-af74c8d98db1" providerId="ADAL" clId="{E45E3F8B-B079-4B80-9B50-DA6748AF0EE3}" dt="2025-09-12T07:56:06.795" v="0" actId="14826"/>
          <ac:picMkLst>
            <pc:docMk/>
            <pc:sldMk cId="3536759072" sldId="293"/>
            <ac:picMk id="3" creationId="{6331C739-C17E-C35A-CF55-C0B71B916FA1}"/>
          </ac:picMkLst>
        </pc:picChg>
      </pc:sldChg>
      <pc:sldChg chg="delSp modSp mod">
        <pc:chgData name="Sjödin, Adam" userId="fb76f66a-9756-4736-9248-af74c8d98db1" providerId="ADAL" clId="{E45E3F8B-B079-4B80-9B50-DA6748AF0EE3}" dt="2025-09-12T11:17:15.001" v="11" actId="478"/>
        <pc:sldMkLst>
          <pc:docMk/>
          <pc:sldMk cId="405103698" sldId="297"/>
        </pc:sldMkLst>
        <pc:spChg chg="mod">
          <ac:chgData name="Sjödin, Adam" userId="fb76f66a-9756-4736-9248-af74c8d98db1" providerId="ADAL" clId="{E45E3F8B-B079-4B80-9B50-DA6748AF0EE3}" dt="2025-09-12T11:16:56.786" v="10" actId="20577"/>
          <ac:spMkLst>
            <pc:docMk/>
            <pc:sldMk cId="405103698" sldId="297"/>
            <ac:spMk id="10" creationId="{D27163B9-05E1-9F63-4127-4B058AA8CE61}"/>
          </ac:spMkLst>
        </pc:spChg>
        <pc:spChg chg="del">
          <ac:chgData name="Sjödin, Adam" userId="fb76f66a-9756-4736-9248-af74c8d98db1" providerId="ADAL" clId="{E45E3F8B-B079-4B80-9B50-DA6748AF0EE3}" dt="2025-09-12T11:17:15.001" v="11" actId="478"/>
          <ac:spMkLst>
            <pc:docMk/>
            <pc:sldMk cId="405103698" sldId="297"/>
            <ac:spMk id="12" creationId="{CCBEF55E-E4FF-9198-32BB-B9841FBFF9C5}"/>
          </ac:spMkLst>
        </pc:spChg>
      </pc:sldChg>
      <pc:sldChg chg="delSp modSp mod">
        <pc:chgData name="Sjödin, Adam" userId="fb76f66a-9756-4736-9248-af74c8d98db1" providerId="ADAL" clId="{E45E3F8B-B079-4B80-9B50-DA6748AF0EE3}" dt="2025-09-12T11:17:43.647" v="19" actId="20577"/>
        <pc:sldMkLst>
          <pc:docMk/>
          <pc:sldMk cId="881036056" sldId="298"/>
        </pc:sldMkLst>
        <pc:spChg chg="del">
          <ac:chgData name="Sjödin, Adam" userId="fb76f66a-9756-4736-9248-af74c8d98db1" providerId="ADAL" clId="{E45E3F8B-B079-4B80-9B50-DA6748AF0EE3}" dt="2025-09-12T11:17:19.193" v="12" actId="478"/>
          <ac:spMkLst>
            <pc:docMk/>
            <pc:sldMk cId="881036056" sldId="298"/>
            <ac:spMk id="7" creationId="{5B0F07A8-D994-9D79-95C7-3F358CEE2F71}"/>
          </ac:spMkLst>
        </pc:spChg>
        <pc:spChg chg="del">
          <ac:chgData name="Sjödin, Adam" userId="fb76f66a-9756-4736-9248-af74c8d98db1" providerId="ADAL" clId="{E45E3F8B-B079-4B80-9B50-DA6748AF0EE3}" dt="2025-09-12T11:17:21.048" v="13" actId="478"/>
          <ac:spMkLst>
            <pc:docMk/>
            <pc:sldMk cId="881036056" sldId="298"/>
            <ac:spMk id="8" creationId="{0E80767B-1091-E1FB-A6BA-98BD17DC2B9E}"/>
          </ac:spMkLst>
        </pc:spChg>
        <pc:spChg chg="mod">
          <ac:chgData name="Sjödin, Adam" userId="fb76f66a-9756-4736-9248-af74c8d98db1" providerId="ADAL" clId="{E45E3F8B-B079-4B80-9B50-DA6748AF0EE3}" dt="2025-09-12T11:17:43.647" v="19" actId="20577"/>
          <ac:spMkLst>
            <pc:docMk/>
            <pc:sldMk cId="881036056" sldId="298"/>
            <ac:spMk id="10" creationId="{91EB1DFF-D3C2-2D90-4F6B-964624B21888}"/>
          </ac:spMkLst>
        </pc:spChg>
      </pc:sldChg>
      <pc:sldChg chg="delSp modSp mod">
        <pc:chgData name="Sjödin, Adam" userId="fb76f66a-9756-4736-9248-af74c8d98db1" providerId="ADAL" clId="{E45E3F8B-B079-4B80-9B50-DA6748AF0EE3}" dt="2025-09-12T11:18:33.029" v="25" actId="20577"/>
        <pc:sldMkLst>
          <pc:docMk/>
          <pc:sldMk cId="1328927104" sldId="299"/>
        </pc:sldMkLst>
        <pc:spChg chg="del">
          <ac:chgData name="Sjödin, Adam" userId="fb76f66a-9756-4736-9248-af74c8d98db1" providerId="ADAL" clId="{E45E3F8B-B079-4B80-9B50-DA6748AF0EE3}" dt="2025-09-12T11:17:50.446" v="20" actId="478"/>
          <ac:spMkLst>
            <pc:docMk/>
            <pc:sldMk cId="1328927104" sldId="299"/>
            <ac:spMk id="7" creationId="{55A6D22E-9ECD-6B54-EF04-E80C4359A1A6}"/>
          </ac:spMkLst>
        </pc:spChg>
        <pc:spChg chg="del">
          <ac:chgData name="Sjödin, Adam" userId="fb76f66a-9756-4736-9248-af74c8d98db1" providerId="ADAL" clId="{E45E3F8B-B079-4B80-9B50-DA6748AF0EE3}" dt="2025-09-12T11:17:52.584" v="21" actId="478"/>
          <ac:spMkLst>
            <pc:docMk/>
            <pc:sldMk cId="1328927104" sldId="299"/>
            <ac:spMk id="8" creationId="{9B59D6DF-3003-7C5F-3CA6-0C1CF1077EA1}"/>
          </ac:spMkLst>
        </pc:spChg>
        <pc:spChg chg="mod">
          <ac:chgData name="Sjödin, Adam" userId="fb76f66a-9756-4736-9248-af74c8d98db1" providerId="ADAL" clId="{E45E3F8B-B079-4B80-9B50-DA6748AF0EE3}" dt="2025-09-12T11:18:33.029" v="25" actId="20577"/>
          <ac:spMkLst>
            <pc:docMk/>
            <pc:sldMk cId="1328927104" sldId="299"/>
            <ac:spMk id="10" creationId="{9C14FA66-FDFF-D16E-A411-8366B523AF82}"/>
          </ac:spMkLst>
        </pc:spChg>
      </pc:sldChg>
      <pc:sldChg chg="delSp modSp mod">
        <pc:chgData name="Sjödin, Adam" userId="fb76f66a-9756-4736-9248-af74c8d98db1" providerId="ADAL" clId="{E45E3F8B-B079-4B80-9B50-DA6748AF0EE3}" dt="2025-09-12T11:18:50.559" v="28"/>
        <pc:sldMkLst>
          <pc:docMk/>
          <pc:sldMk cId="3328747622" sldId="300"/>
        </pc:sldMkLst>
        <pc:spChg chg="mod">
          <ac:chgData name="Sjödin, Adam" userId="fb76f66a-9756-4736-9248-af74c8d98db1" providerId="ADAL" clId="{E45E3F8B-B079-4B80-9B50-DA6748AF0EE3}" dt="2025-09-12T11:18:50.559" v="28"/>
          <ac:spMkLst>
            <pc:docMk/>
            <pc:sldMk cId="3328747622" sldId="300"/>
            <ac:spMk id="10" creationId="{94C51009-CAD3-61CA-AC35-ABF741CF30C4}"/>
          </ac:spMkLst>
        </pc:spChg>
        <pc:spChg chg="del">
          <ac:chgData name="Sjödin, Adam" userId="fb76f66a-9756-4736-9248-af74c8d98db1" providerId="ADAL" clId="{E45E3F8B-B079-4B80-9B50-DA6748AF0EE3}" dt="2025-09-12T11:18:41.101" v="26" actId="478"/>
          <ac:spMkLst>
            <pc:docMk/>
            <pc:sldMk cId="3328747622" sldId="300"/>
            <ac:spMk id="43" creationId="{B272A3B3-C82D-C25A-D8A1-480C7869BCAB}"/>
          </ac:spMkLst>
        </pc:spChg>
        <pc:spChg chg="del">
          <ac:chgData name="Sjödin, Adam" userId="fb76f66a-9756-4736-9248-af74c8d98db1" providerId="ADAL" clId="{E45E3F8B-B079-4B80-9B50-DA6748AF0EE3}" dt="2025-09-12T11:18:43.121" v="27" actId="478"/>
          <ac:spMkLst>
            <pc:docMk/>
            <pc:sldMk cId="3328747622" sldId="300"/>
            <ac:spMk id="44" creationId="{B293415D-2F78-B75A-5111-4C18229D438E}"/>
          </ac:spMkLst>
        </pc:spChg>
      </pc:sldChg>
      <pc:sldChg chg="delSp modSp mod">
        <pc:chgData name="Sjödin, Adam" userId="fb76f66a-9756-4736-9248-af74c8d98db1" providerId="ADAL" clId="{E45E3F8B-B079-4B80-9B50-DA6748AF0EE3}" dt="2025-09-12T11:19:14.034" v="31"/>
        <pc:sldMkLst>
          <pc:docMk/>
          <pc:sldMk cId="3739414288" sldId="301"/>
        </pc:sldMkLst>
        <pc:spChg chg="mod">
          <ac:chgData name="Sjödin, Adam" userId="fb76f66a-9756-4736-9248-af74c8d98db1" providerId="ADAL" clId="{E45E3F8B-B079-4B80-9B50-DA6748AF0EE3}" dt="2025-09-12T11:19:14.034" v="31"/>
          <ac:spMkLst>
            <pc:docMk/>
            <pc:sldMk cId="3739414288" sldId="301"/>
            <ac:spMk id="10" creationId="{A1F893EF-999B-C82B-65E9-26F234A8AE17}"/>
          </ac:spMkLst>
        </pc:spChg>
        <pc:spChg chg="del">
          <ac:chgData name="Sjödin, Adam" userId="fb76f66a-9756-4736-9248-af74c8d98db1" providerId="ADAL" clId="{E45E3F8B-B079-4B80-9B50-DA6748AF0EE3}" dt="2025-09-12T11:19:00.452" v="29" actId="478"/>
          <ac:spMkLst>
            <pc:docMk/>
            <pc:sldMk cId="3739414288" sldId="301"/>
            <ac:spMk id="67" creationId="{5A2BBB3D-45F7-D85A-520D-4519CE823CC5}"/>
          </ac:spMkLst>
        </pc:spChg>
        <pc:spChg chg="del">
          <ac:chgData name="Sjödin, Adam" userId="fb76f66a-9756-4736-9248-af74c8d98db1" providerId="ADAL" clId="{E45E3F8B-B079-4B80-9B50-DA6748AF0EE3}" dt="2025-09-12T11:19:02.713" v="30" actId="478"/>
          <ac:spMkLst>
            <pc:docMk/>
            <pc:sldMk cId="3739414288" sldId="301"/>
            <ac:spMk id="68" creationId="{6A56F5F6-B6AB-9D2B-8E00-70199545DC35}"/>
          </ac:spMkLst>
        </pc:spChg>
      </pc:sldChg>
      <pc:sldChg chg="delSp modSp mod">
        <pc:chgData name="Sjödin, Adam" userId="fb76f66a-9756-4736-9248-af74c8d98db1" providerId="ADAL" clId="{E45E3F8B-B079-4B80-9B50-DA6748AF0EE3}" dt="2025-09-12T11:19:52.435" v="36"/>
        <pc:sldMkLst>
          <pc:docMk/>
          <pc:sldMk cId="943118162" sldId="302"/>
        </pc:sldMkLst>
        <pc:spChg chg="del">
          <ac:chgData name="Sjödin, Adam" userId="fb76f66a-9756-4736-9248-af74c8d98db1" providerId="ADAL" clId="{E45E3F8B-B079-4B80-9B50-DA6748AF0EE3}" dt="2025-09-12T11:19:27.250" v="32" actId="478"/>
          <ac:spMkLst>
            <pc:docMk/>
            <pc:sldMk cId="943118162" sldId="302"/>
            <ac:spMk id="5" creationId="{F1983391-8401-04D8-A10A-9BB36174A9AD}"/>
          </ac:spMkLst>
        </pc:spChg>
        <pc:spChg chg="del">
          <ac:chgData name="Sjödin, Adam" userId="fb76f66a-9756-4736-9248-af74c8d98db1" providerId="ADAL" clId="{E45E3F8B-B079-4B80-9B50-DA6748AF0EE3}" dt="2025-09-12T11:19:29.237" v="33" actId="478"/>
          <ac:spMkLst>
            <pc:docMk/>
            <pc:sldMk cId="943118162" sldId="302"/>
            <ac:spMk id="7" creationId="{207DECA1-1CB2-B77A-5F61-6B92647A695A}"/>
          </ac:spMkLst>
        </pc:spChg>
        <pc:spChg chg="mod">
          <ac:chgData name="Sjödin, Adam" userId="fb76f66a-9756-4736-9248-af74c8d98db1" providerId="ADAL" clId="{E45E3F8B-B079-4B80-9B50-DA6748AF0EE3}" dt="2025-09-12T11:19:52.435" v="36"/>
          <ac:spMkLst>
            <pc:docMk/>
            <pc:sldMk cId="943118162" sldId="302"/>
            <ac:spMk id="10" creationId="{0A569641-BF40-EE29-AE4A-17903D530177}"/>
          </ac:spMkLst>
        </pc:spChg>
      </pc:sldChg>
      <pc:sldChg chg="delSp modSp mod">
        <pc:chgData name="Sjödin, Adam" userId="fb76f66a-9756-4736-9248-af74c8d98db1" providerId="ADAL" clId="{E45E3F8B-B079-4B80-9B50-DA6748AF0EE3}" dt="2025-09-12T11:20:12.723" v="37"/>
        <pc:sldMkLst>
          <pc:docMk/>
          <pc:sldMk cId="1514481131" sldId="303"/>
        </pc:sldMkLst>
        <pc:spChg chg="del">
          <ac:chgData name="Sjödin, Adam" userId="fb76f66a-9756-4736-9248-af74c8d98db1" providerId="ADAL" clId="{E45E3F8B-B079-4B80-9B50-DA6748AF0EE3}" dt="2025-09-12T11:19:32.091" v="34" actId="478"/>
          <ac:spMkLst>
            <pc:docMk/>
            <pc:sldMk cId="1514481131" sldId="303"/>
            <ac:spMk id="3" creationId="{8B54922B-A092-7763-26DE-8AA825317FC0}"/>
          </ac:spMkLst>
        </pc:spChg>
        <pc:spChg chg="del">
          <ac:chgData name="Sjödin, Adam" userId="fb76f66a-9756-4736-9248-af74c8d98db1" providerId="ADAL" clId="{E45E3F8B-B079-4B80-9B50-DA6748AF0EE3}" dt="2025-09-12T11:19:34.363" v="35" actId="478"/>
          <ac:spMkLst>
            <pc:docMk/>
            <pc:sldMk cId="1514481131" sldId="303"/>
            <ac:spMk id="5" creationId="{7F106A5F-48C4-D170-04ED-0F0E38828FBF}"/>
          </ac:spMkLst>
        </pc:spChg>
        <pc:spChg chg="mod">
          <ac:chgData name="Sjödin, Adam" userId="fb76f66a-9756-4736-9248-af74c8d98db1" providerId="ADAL" clId="{E45E3F8B-B079-4B80-9B50-DA6748AF0EE3}" dt="2025-09-12T11:20:12.723" v="37"/>
          <ac:spMkLst>
            <pc:docMk/>
            <pc:sldMk cId="1514481131" sldId="303"/>
            <ac:spMk id="10" creationId="{CCDFF5BA-AAD8-66C9-66AD-621D0385EEE9}"/>
          </ac:spMkLst>
        </pc:spChg>
      </pc:sldChg>
      <pc:sldChg chg="modSp mod">
        <pc:chgData name="Sjödin, Adam" userId="fb76f66a-9756-4736-9248-af74c8d98db1" providerId="ADAL" clId="{E45E3F8B-B079-4B80-9B50-DA6748AF0EE3}" dt="2025-09-12T11:20:27.345" v="38"/>
        <pc:sldMkLst>
          <pc:docMk/>
          <pc:sldMk cId="1426462184" sldId="304"/>
        </pc:sldMkLst>
        <pc:spChg chg="mod">
          <ac:chgData name="Sjödin, Adam" userId="fb76f66a-9756-4736-9248-af74c8d98db1" providerId="ADAL" clId="{E45E3F8B-B079-4B80-9B50-DA6748AF0EE3}" dt="2025-09-12T11:20:27.345" v="38"/>
          <ac:spMkLst>
            <pc:docMk/>
            <pc:sldMk cId="1426462184" sldId="304"/>
            <ac:spMk id="2" creationId="{7179DE2D-5DFF-925C-2C5A-84D7AA79220F}"/>
          </ac:spMkLst>
        </pc:spChg>
      </pc:sldChg>
      <pc:sldChg chg="addSp delSp modSp add mod">
        <pc:chgData name="Sjödin, Adam" userId="fb76f66a-9756-4736-9248-af74c8d98db1" providerId="ADAL" clId="{E45E3F8B-B079-4B80-9B50-DA6748AF0EE3}" dt="2025-09-12T12:10:46.608" v="462" actId="113"/>
        <pc:sldMkLst>
          <pc:docMk/>
          <pc:sldMk cId="2759479273" sldId="305"/>
        </pc:sldMkLst>
        <pc:spChg chg="add del mod">
          <ac:chgData name="Sjödin, Adam" userId="fb76f66a-9756-4736-9248-af74c8d98db1" providerId="ADAL" clId="{E45E3F8B-B079-4B80-9B50-DA6748AF0EE3}" dt="2025-09-12T11:58:10.209" v="306" actId="478"/>
          <ac:spMkLst>
            <pc:docMk/>
            <pc:sldMk cId="2759479273" sldId="305"/>
            <ac:spMk id="2" creationId="{68F6C9F2-4286-46C4-3AFD-089D07374236}"/>
          </ac:spMkLst>
        </pc:spChg>
        <pc:spChg chg="add del mod">
          <ac:chgData name="Sjödin, Adam" userId="fb76f66a-9756-4736-9248-af74c8d98db1" providerId="ADAL" clId="{E45E3F8B-B079-4B80-9B50-DA6748AF0EE3}" dt="2025-09-12T11:58:11.846" v="307" actId="478"/>
          <ac:spMkLst>
            <pc:docMk/>
            <pc:sldMk cId="2759479273" sldId="305"/>
            <ac:spMk id="5" creationId="{EFFE61FC-52AA-4062-1A17-D72FEC181B7D}"/>
          </ac:spMkLst>
        </pc:spChg>
        <pc:spChg chg="add">
          <ac:chgData name="Sjödin, Adam" userId="fb76f66a-9756-4736-9248-af74c8d98db1" providerId="ADAL" clId="{E45E3F8B-B079-4B80-9B50-DA6748AF0EE3}" dt="2025-09-12T11:34:11.792" v="135"/>
          <ac:spMkLst>
            <pc:docMk/>
            <pc:sldMk cId="2759479273" sldId="305"/>
            <ac:spMk id="6" creationId="{83CC5231-C940-C5F7-D054-A72DFA886624}"/>
          </ac:spMkLst>
        </pc:spChg>
        <pc:spChg chg="add del mod">
          <ac:chgData name="Sjödin, Adam" userId="fb76f66a-9756-4736-9248-af74c8d98db1" providerId="ADAL" clId="{E45E3F8B-B079-4B80-9B50-DA6748AF0EE3}" dt="2025-09-12T11:58:12.986" v="308" actId="478"/>
          <ac:spMkLst>
            <pc:docMk/>
            <pc:sldMk cId="2759479273" sldId="305"/>
            <ac:spMk id="7" creationId="{09CA4C21-E453-0B89-C771-9D41D03A7382}"/>
          </ac:spMkLst>
        </pc:spChg>
        <pc:spChg chg="add del mod">
          <ac:chgData name="Sjödin, Adam" userId="fb76f66a-9756-4736-9248-af74c8d98db1" providerId="ADAL" clId="{E45E3F8B-B079-4B80-9B50-DA6748AF0EE3}" dt="2025-09-12T11:53:35.828" v="242" actId="478"/>
          <ac:spMkLst>
            <pc:docMk/>
            <pc:sldMk cId="2759479273" sldId="305"/>
            <ac:spMk id="10" creationId="{F9922017-9E42-2C56-6E61-332C86A6A830}"/>
          </ac:spMkLst>
        </pc:spChg>
        <pc:spChg chg="add mod">
          <ac:chgData name="Sjödin, Adam" userId="fb76f66a-9756-4736-9248-af74c8d98db1" providerId="ADAL" clId="{E45E3F8B-B079-4B80-9B50-DA6748AF0EE3}" dt="2025-09-12T11:55:04.733" v="256" actId="113"/>
          <ac:spMkLst>
            <pc:docMk/>
            <pc:sldMk cId="2759479273" sldId="305"/>
            <ac:spMk id="11" creationId="{A6ACBEF3-1E27-C29A-6AD6-64BFF6368400}"/>
          </ac:spMkLst>
        </pc:spChg>
        <pc:spChg chg="add mod ord">
          <ac:chgData name="Sjödin, Adam" userId="fb76f66a-9756-4736-9248-af74c8d98db1" providerId="ADAL" clId="{E45E3F8B-B079-4B80-9B50-DA6748AF0EE3}" dt="2025-09-12T12:10:46.608" v="462" actId="113"/>
          <ac:spMkLst>
            <pc:docMk/>
            <pc:sldMk cId="2759479273" sldId="305"/>
            <ac:spMk id="12" creationId="{B52ECC28-3C1A-2867-B841-359A69CAF1D1}"/>
          </ac:spMkLst>
        </pc:spChg>
        <pc:spChg chg="mod">
          <ac:chgData name="Sjödin, Adam" userId="fb76f66a-9756-4736-9248-af74c8d98db1" providerId="ADAL" clId="{E45E3F8B-B079-4B80-9B50-DA6748AF0EE3}" dt="2025-09-12T11:30:50.404" v="97" actId="20577"/>
          <ac:spMkLst>
            <pc:docMk/>
            <pc:sldMk cId="2759479273" sldId="305"/>
            <ac:spMk id="33" creationId="{3BE3EE76-DA0B-8325-3D43-101A06EC2836}"/>
          </ac:spMkLst>
        </pc:spChg>
        <pc:picChg chg="del">
          <ac:chgData name="Sjödin, Adam" userId="fb76f66a-9756-4736-9248-af74c8d98db1" providerId="ADAL" clId="{E45E3F8B-B079-4B80-9B50-DA6748AF0EE3}" dt="2025-09-12T11:30:29.932" v="40" actId="478"/>
          <ac:picMkLst>
            <pc:docMk/>
            <pc:sldMk cId="2759479273" sldId="305"/>
            <ac:picMk id="3" creationId="{66338D44-BC86-7DB0-D437-1AB759B0947D}"/>
          </ac:picMkLst>
        </pc:picChg>
        <pc:picChg chg="add mod">
          <ac:chgData name="Sjödin, Adam" userId="fb76f66a-9756-4736-9248-af74c8d98db1" providerId="ADAL" clId="{E45E3F8B-B079-4B80-9B50-DA6748AF0EE3}" dt="2025-09-12T11:57:05.167" v="288" actId="1076"/>
          <ac:picMkLst>
            <pc:docMk/>
            <pc:sldMk cId="2759479273" sldId="305"/>
            <ac:picMk id="9" creationId="{2E01B748-8749-DAB7-FB79-E2B8EE105E70}"/>
          </ac:picMkLst>
        </pc:picChg>
        <pc:picChg chg="ord">
          <ac:chgData name="Sjödin, Adam" userId="fb76f66a-9756-4736-9248-af74c8d98db1" providerId="ADAL" clId="{E45E3F8B-B079-4B80-9B50-DA6748AF0EE3}" dt="2025-09-12T11:57:01.934" v="287" actId="167"/>
          <ac:picMkLst>
            <pc:docMk/>
            <pc:sldMk cId="2759479273" sldId="305"/>
            <ac:picMk id="32" creationId="{2D4C5623-477F-D227-4BF2-28D009BE6C92}"/>
          </ac:picMkLst>
        </pc:picChg>
      </pc:sldChg>
      <pc:sldChg chg="addSp delSp modSp add mod">
        <pc:chgData name="Sjödin, Adam" userId="fb76f66a-9756-4736-9248-af74c8d98db1" providerId="ADAL" clId="{E45E3F8B-B079-4B80-9B50-DA6748AF0EE3}" dt="2025-09-12T12:11:04.740" v="463" actId="478"/>
        <pc:sldMkLst>
          <pc:docMk/>
          <pc:sldMk cId="629600788" sldId="306"/>
        </pc:sldMkLst>
        <pc:spChg chg="mod">
          <ac:chgData name="Sjödin, Adam" userId="fb76f66a-9756-4736-9248-af74c8d98db1" providerId="ADAL" clId="{E45E3F8B-B079-4B80-9B50-DA6748AF0EE3}" dt="2025-09-12T12:03:48.695" v="393" actId="20577"/>
          <ac:spMkLst>
            <pc:docMk/>
            <pc:sldMk cId="629600788" sldId="306"/>
            <ac:spMk id="2" creationId="{B37F23A1-5368-D405-7DFE-983A4CE2151F}"/>
          </ac:spMkLst>
        </pc:spChg>
        <pc:spChg chg="add">
          <ac:chgData name="Sjödin, Adam" userId="fb76f66a-9756-4736-9248-af74c8d98db1" providerId="ADAL" clId="{E45E3F8B-B079-4B80-9B50-DA6748AF0EE3}" dt="2025-09-12T11:39:08.236" v="199"/>
          <ac:spMkLst>
            <pc:docMk/>
            <pc:sldMk cId="629600788" sldId="306"/>
            <ac:spMk id="3" creationId="{65DA2561-7ADD-4B83-0FB1-5D61D05CFA81}"/>
          </ac:spMkLst>
        </pc:spChg>
        <pc:spChg chg="del">
          <ac:chgData name="Sjödin, Adam" userId="fb76f66a-9756-4736-9248-af74c8d98db1" providerId="ADAL" clId="{E45E3F8B-B079-4B80-9B50-DA6748AF0EE3}" dt="2025-09-12T11:39:02.934" v="198" actId="478"/>
          <ac:spMkLst>
            <pc:docMk/>
            <pc:sldMk cId="629600788" sldId="306"/>
            <ac:spMk id="5" creationId="{FCF65B82-EB20-AD3C-527A-4AC54AFC81CF}"/>
          </ac:spMkLst>
        </pc:spChg>
        <pc:spChg chg="del">
          <ac:chgData name="Sjödin, Adam" userId="fb76f66a-9756-4736-9248-af74c8d98db1" providerId="ADAL" clId="{E45E3F8B-B079-4B80-9B50-DA6748AF0EE3}" dt="2025-09-12T11:39:00.831" v="197" actId="478"/>
          <ac:spMkLst>
            <pc:docMk/>
            <pc:sldMk cId="629600788" sldId="306"/>
            <ac:spMk id="7" creationId="{0BD348ED-9D89-A897-8D6A-9627E34B7F88}"/>
          </ac:spMkLst>
        </pc:spChg>
        <pc:spChg chg="mod">
          <ac:chgData name="Sjödin, Adam" userId="fb76f66a-9756-4736-9248-af74c8d98db1" providerId="ADAL" clId="{E45E3F8B-B079-4B80-9B50-DA6748AF0EE3}" dt="2025-09-12T11:55:09.038" v="257" actId="113"/>
          <ac:spMkLst>
            <pc:docMk/>
            <pc:sldMk cId="629600788" sldId="306"/>
            <ac:spMk id="10" creationId="{73FDED02-A3AB-ECF8-3127-2317AE93D093}"/>
          </ac:spMkLst>
        </pc:spChg>
        <pc:picChg chg="add mod">
          <ac:chgData name="Sjödin, Adam" userId="fb76f66a-9756-4736-9248-af74c8d98db1" providerId="ADAL" clId="{E45E3F8B-B079-4B80-9B50-DA6748AF0EE3}" dt="2025-09-12T11:58:24.523" v="309"/>
          <ac:picMkLst>
            <pc:docMk/>
            <pc:sldMk cId="629600788" sldId="306"/>
            <ac:picMk id="6" creationId="{71D4CC01-D9A9-7EDF-B01F-87B308F529FB}"/>
          </ac:picMkLst>
        </pc:picChg>
        <pc:picChg chg="del mod">
          <ac:chgData name="Sjödin, Adam" userId="fb76f66a-9756-4736-9248-af74c8d98db1" providerId="ADAL" clId="{E45E3F8B-B079-4B80-9B50-DA6748AF0EE3}" dt="2025-09-12T12:11:04.740" v="463" actId="478"/>
          <ac:picMkLst>
            <pc:docMk/>
            <pc:sldMk cId="629600788" sldId="306"/>
            <ac:picMk id="9" creationId="{C19CBE1D-8CBD-66C7-1F90-CAEF01330289}"/>
          </ac:picMkLst>
        </pc:picChg>
      </pc:sldChg>
      <pc:sldChg chg="addSp delSp modSp add mod">
        <pc:chgData name="Sjödin, Adam" userId="fb76f66a-9756-4736-9248-af74c8d98db1" providerId="ADAL" clId="{E45E3F8B-B079-4B80-9B50-DA6748AF0EE3}" dt="2025-09-12T12:13:39.698" v="466" actId="6549"/>
        <pc:sldMkLst>
          <pc:docMk/>
          <pc:sldMk cId="3856445305" sldId="307"/>
        </pc:sldMkLst>
        <pc:spChg chg="mod">
          <ac:chgData name="Sjödin, Adam" userId="fb76f66a-9756-4736-9248-af74c8d98db1" providerId="ADAL" clId="{E45E3F8B-B079-4B80-9B50-DA6748AF0EE3}" dt="2025-09-12T12:13:39.698" v="466" actId="6549"/>
          <ac:spMkLst>
            <pc:docMk/>
            <pc:sldMk cId="3856445305" sldId="307"/>
            <ac:spMk id="2" creationId="{BFEA7B58-46F4-6FBB-9997-B1C75AEA5716}"/>
          </ac:spMkLst>
        </pc:spChg>
        <pc:spChg chg="add">
          <ac:chgData name="Sjödin, Adam" userId="fb76f66a-9756-4736-9248-af74c8d98db1" providerId="ADAL" clId="{E45E3F8B-B079-4B80-9B50-DA6748AF0EE3}" dt="2025-09-12T12:02:09.046" v="365"/>
          <ac:spMkLst>
            <pc:docMk/>
            <pc:sldMk cId="3856445305" sldId="307"/>
            <ac:spMk id="3" creationId="{7666B6FF-6BA2-BB02-15D9-211D66C071AB}"/>
          </ac:spMkLst>
        </pc:spChg>
        <pc:spChg chg="add mod">
          <ac:chgData name="Sjödin, Adam" userId="fb76f66a-9756-4736-9248-af74c8d98db1" providerId="ADAL" clId="{E45E3F8B-B079-4B80-9B50-DA6748AF0EE3}" dt="2025-09-12T12:09:48.226" v="457" actId="20577"/>
          <ac:spMkLst>
            <pc:docMk/>
            <pc:sldMk cId="3856445305" sldId="307"/>
            <ac:spMk id="5" creationId="{2AF1296B-36CF-E3DF-914F-972AD3F088FF}"/>
          </ac:spMkLst>
        </pc:spChg>
        <pc:spChg chg="add mod ord">
          <ac:chgData name="Sjödin, Adam" userId="fb76f66a-9756-4736-9248-af74c8d98db1" providerId="ADAL" clId="{E45E3F8B-B079-4B80-9B50-DA6748AF0EE3}" dt="2025-09-12T12:09:56.453" v="458" actId="14100"/>
          <ac:spMkLst>
            <pc:docMk/>
            <pc:sldMk cId="3856445305" sldId="307"/>
            <ac:spMk id="7" creationId="{58C34126-0DF8-DD0B-1A34-6074219C975F}"/>
          </ac:spMkLst>
        </pc:spChg>
        <pc:spChg chg="mod">
          <ac:chgData name="Sjödin, Adam" userId="fb76f66a-9756-4736-9248-af74c8d98db1" providerId="ADAL" clId="{E45E3F8B-B079-4B80-9B50-DA6748AF0EE3}" dt="2025-09-12T11:58:29.405" v="312" actId="20577"/>
          <ac:spMkLst>
            <pc:docMk/>
            <pc:sldMk cId="3856445305" sldId="307"/>
            <ac:spMk id="10" creationId="{7E8301D1-9634-D2DD-6BCD-ED08DA1B0C1A}"/>
          </ac:spMkLst>
        </pc:spChg>
        <pc:picChg chg="del">
          <ac:chgData name="Sjödin, Adam" userId="fb76f66a-9756-4736-9248-af74c8d98db1" providerId="ADAL" clId="{E45E3F8B-B079-4B80-9B50-DA6748AF0EE3}" dt="2025-09-12T12:08:39.834" v="435" actId="478"/>
          <ac:picMkLst>
            <pc:docMk/>
            <pc:sldMk cId="3856445305" sldId="307"/>
            <ac:picMk id="6" creationId="{809FBA1A-340E-7F7B-F57B-90D04FF5C87F}"/>
          </ac:picMkLst>
        </pc:picChg>
        <pc:picChg chg="del">
          <ac:chgData name="Sjödin, Adam" userId="fb76f66a-9756-4736-9248-af74c8d98db1" providerId="ADAL" clId="{E45E3F8B-B079-4B80-9B50-DA6748AF0EE3}" dt="2025-09-12T12:08:40.948" v="436" actId="478"/>
          <ac:picMkLst>
            <pc:docMk/>
            <pc:sldMk cId="3856445305" sldId="307"/>
            <ac:picMk id="9" creationId="{95C1755C-9BFC-5B32-F9A5-45697EE711B3}"/>
          </ac:picMkLst>
        </pc:picChg>
        <pc:picChg chg="ord">
          <ac:chgData name="Sjödin, Adam" userId="fb76f66a-9756-4736-9248-af74c8d98db1" providerId="ADAL" clId="{E45E3F8B-B079-4B80-9B50-DA6748AF0EE3}" dt="2025-09-12T12:08:26.925" v="432" actId="167"/>
          <ac:picMkLst>
            <pc:docMk/>
            <pc:sldMk cId="3856445305" sldId="307"/>
            <ac:picMk id="32" creationId="{0439D1B7-D4C2-41D7-4A7E-74B099F56931}"/>
          </ac:picMkLst>
        </pc:picChg>
      </pc:sldChg>
      <pc:sldChg chg="del">
        <pc:chgData name="Sjödin, Adam" userId="fb76f66a-9756-4736-9248-af74c8d98db1" providerId="ADAL" clId="{E45E3F8B-B079-4B80-9B50-DA6748AF0EE3}" dt="2025-09-12T07:56:29.987" v="1" actId="47"/>
        <pc:sldMkLst>
          <pc:docMk/>
          <pc:sldMk cId="597062400" sldId="2147327074"/>
        </pc:sldMkLst>
      </pc:sldChg>
      <pc:sldChg chg="del">
        <pc:chgData name="Sjödin, Adam" userId="fb76f66a-9756-4736-9248-af74c8d98db1" providerId="ADAL" clId="{E45E3F8B-B079-4B80-9B50-DA6748AF0EE3}" dt="2025-09-12T07:56:29.987" v="1" actId="47"/>
        <pc:sldMkLst>
          <pc:docMk/>
          <pc:sldMk cId="382523660" sldId="2147327075"/>
        </pc:sldMkLst>
      </pc:sldChg>
      <pc:sldChg chg="del">
        <pc:chgData name="Sjödin, Adam" userId="fb76f66a-9756-4736-9248-af74c8d98db1" providerId="ADAL" clId="{E45E3F8B-B079-4B80-9B50-DA6748AF0EE3}" dt="2025-09-12T07:56:29.987" v="1" actId="47"/>
        <pc:sldMkLst>
          <pc:docMk/>
          <pc:sldMk cId="2653476368" sldId="2147327076"/>
        </pc:sldMkLst>
      </pc:sldChg>
      <pc:sldChg chg="del">
        <pc:chgData name="Sjödin, Adam" userId="fb76f66a-9756-4736-9248-af74c8d98db1" providerId="ADAL" clId="{E45E3F8B-B079-4B80-9B50-DA6748AF0EE3}" dt="2025-09-12T07:56:29.987" v="1" actId="47"/>
        <pc:sldMkLst>
          <pc:docMk/>
          <pc:sldMk cId="4084270455" sldId="2147473526"/>
        </pc:sldMkLst>
      </pc:sldChg>
      <pc:sldChg chg="del">
        <pc:chgData name="Sjödin, Adam" userId="fb76f66a-9756-4736-9248-af74c8d98db1" providerId="ADAL" clId="{E45E3F8B-B079-4B80-9B50-DA6748AF0EE3}" dt="2025-09-12T07:56:29.987" v="1" actId="47"/>
        <pc:sldMkLst>
          <pc:docMk/>
          <pc:sldMk cId="1861627429" sldId="2147473527"/>
        </pc:sldMkLst>
      </pc:sldChg>
      <pc:sldChg chg="del">
        <pc:chgData name="Sjödin, Adam" userId="fb76f66a-9756-4736-9248-af74c8d98db1" providerId="ADAL" clId="{E45E3F8B-B079-4B80-9B50-DA6748AF0EE3}" dt="2025-09-12T07:56:29.987" v="1" actId="47"/>
        <pc:sldMkLst>
          <pc:docMk/>
          <pc:sldMk cId="298792306" sldId="2147473528"/>
        </pc:sldMkLst>
      </pc:sldChg>
      <pc:sldMasterChg chg="delSldLayout">
        <pc:chgData name="Sjödin, Adam" userId="fb76f66a-9756-4736-9248-af74c8d98db1" providerId="ADAL" clId="{E45E3F8B-B079-4B80-9B50-DA6748AF0EE3}" dt="2025-09-12T07:56:29.987" v="1" actId="47"/>
        <pc:sldMasterMkLst>
          <pc:docMk/>
          <pc:sldMasterMk cId="180999990" sldId="2147483648"/>
        </pc:sldMasterMkLst>
        <pc:sldLayoutChg chg="del">
          <pc:chgData name="Sjödin, Adam" userId="fb76f66a-9756-4736-9248-af74c8d98db1" providerId="ADAL" clId="{E45E3F8B-B079-4B80-9B50-DA6748AF0EE3}" dt="2025-09-12T07:56:29.987" v="1" actId="47"/>
          <pc:sldLayoutMkLst>
            <pc:docMk/>
            <pc:sldMasterMk cId="180999990" sldId="2147483648"/>
            <pc:sldLayoutMk cId="874710988" sldId="2147483800"/>
          </pc:sldLayoutMkLst>
        </pc:sldLayoutChg>
      </pc:sldMasterChg>
    </pc:docChg>
  </pc:docChgLst>
  <pc:docChgLst>
    <pc:chgData name="Sjödin, Adam" userId="fb76f66a-9756-4736-9248-af74c8d98db1" providerId="ADAL" clId="{17E43CB1-036B-4EAF-A8E6-BBABE9E5B903}"/>
    <pc:docChg chg="undo custSel mod addSld modSld sldOrd modSection">
      <pc:chgData name="Sjödin, Adam" userId="fb76f66a-9756-4736-9248-af74c8d98db1" providerId="ADAL" clId="{17E43CB1-036B-4EAF-A8E6-BBABE9E5B903}" dt="2025-04-04T14:53:02.628" v="120" actId="1076"/>
      <pc:docMkLst>
        <pc:docMk/>
      </pc:docMkLst>
      <pc:sldChg chg="addSp modSp mod ord modShow">
        <pc:chgData name="Sjödin, Adam" userId="fb76f66a-9756-4736-9248-af74c8d98db1" providerId="ADAL" clId="{17E43CB1-036B-4EAF-A8E6-BBABE9E5B903}" dt="2025-04-04T14:51:56.911" v="80" actId="1076"/>
        <pc:sldMkLst>
          <pc:docMk/>
          <pc:sldMk cId="597062400" sldId="2147327074"/>
        </pc:sldMkLst>
      </pc:sldChg>
      <pc:sldChg chg="addSp modSp mod ord modShow">
        <pc:chgData name="Sjödin, Adam" userId="fb76f66a-9756-4736-9248-af74c8d98db1" providerId="ADAL" clId="{17E43CB1-036B-4EAF-A8E6-BBABE9E5B903}" dt="2025-04-04T14:51:58.587" v="81"/>
        <pc:sldMkLst>
          <pc:docMk/>
          <pc:sldMk cId="382523660" sldId="2147327075"/>
        </pc:sldMkLst>
      </pc:sldChg>
      <pc:sldChg chg="addSp modSp mod ord modShow">
        <pc:chgData name="Sjödin, Adam" userId="fb76f66a-9756-4736-9248-af74c8d98db1" providerId="ADAL" clId="{17E43CB1-036B-4EAF-A8E6-BBABE9E5B903}" dt="2025-04-04T14:51:59.376" v="82"/>
        <pc:sldMkLst>
          <pc:docMk/>
          <pc:sldMk cId="2653476368" sldId="2147327076"/>
        </pc:sldMkLst>
      </pc:sldChg>
      <pc:sldChg chg="addSp modSp mod ord modShow">
        <pc:chgData name="Sjödin, Adam" userId="fb76f66a-9756-4736-9248-af74c8d98db1" providerId="ADAL" clId="{17E43CB1-036B-4EAF-A8E6-BBABE9E5B903}" dt="2025-04-04T14:52:01.176" v="84"/>
        <pc:sldMkLst>
          <pc:docMk/>
          <pc:sldMk cId="4084270455" sldId="2147473526"/>
        </pc:sldMkLst>
      </pc:sldChg>
      <pc:sldChg chg="addSp modSp mod ord modShow">
        <pc:chgData name="Sjödin, Adam" userId="fb76f66a-9756-4736-9248-af74c8d98db1" providerId="ADAL" clId="{17E43CB1-036B-4EAF-A8E6-BBABE9E5B903}" dt="2025-04-04T14:52:00.403" v="83"/>
        <pc:sldMkLst>
          <pc:docMk/>
          <pc:sldMk cId="1861627429" sldId="2147473527"/>
        </pc:sldMkLst>
      </pc:sldChg>
      <pc:sldChg chg="addSp delSp modSp add mod">
        <pc:chgData name="Sjödin, Adam" userId="fb76f66a-9756-4736-9248-af74c8d98db1" providerId="ADAL" clId="{17E43CB1-036B-4EAF-A8E6-BBABE9E5B903}" dt="2025-04-04T14:53:02.628" v="120" actId="1076"/>
        <pc:sldMkLst>
          <pc:docMk/>
          <pc:sldMk cId="298792306" sldId="2147473528"/>
        </pc:sldMkLst>
      </pc:sldChg>
    </pc:docChg>
  </pc:docChgLst>
  <pc:docChgLst>
    <pc:chgData name="Sjödin, Adam" userId="fb76f66a-9756-4736-9248-af74c8d98db1" providerId="ADAL" clId="{7A0E28B4-D260-4E08-A24A-F2ECDA8D4FD2}"/>
    <pc:docChg chg="undo custSel modSld">
      <pc:chgData name="Sjödin, Adam" userId="fb76f66a-9756-4736-9248-af74c8d98db1" providerId="ADAL" clId="{7A0E28B4-D260-4E08-A24A-F2ECDA8D4FD2}" dt="2025-05-28T10:37:33.864" v="78" actId="1037"/>
      <pc:docMkLst>
        <pc:docMk/>
      </pc:docMkLst>
      <pc:sldChg chg="addSp delSp modSp mod">
        <pc:chgData name="Sjödin, Adam" userId="fb76f66a-9756-4736-9248-af74c8d98db1" providerId="ADAL" clId="{7A0E28B4-D260-4E08-A24A-F2ECDA8D4FD2}" dt="2025-05-28T10:37:33.864" v="78" actId="1037"/>
        <pc:sldMkLst>
          <pc:docMk/>
          <pc:sldMk cId="4084270455" sldId="2147473526"/>
        </pc:sldMkLst>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12 September 2025</a:t>
            </a:fld>
            <a:endParaRPr lang="en-GB" sz="80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a:p>
        </p:txBody>
      </p:sp>
      <p:pic>
        <p:nvPicPr>
          <p:cNvPr id="6" name="Graphic 5">
            <a:extLst>
              <a:ext uri="{FF2B5EF4-FFF2-40B4-BE49-F238E27FC236}">
                <a16:creationId xmlns:a16="http://schemas.microsoft.com/office/drawing/2014/main" id="{6B633F08-F507-460F-9D27-2F659DDD44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7741" y="360000"/>
            <a:ext cx="905388" cy="263455"/>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12 September 2025</a:t>
            </a:fld>
            <a:endParaRPr lang="en-GB" sz="80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pic>
        <p:nvPicPr>
          <p:cNvPr id="8" name="Graphic 7">
            <a:extLst>
              <a:ext uri="{FF2B5EF4-FFF2-40B4-BE49-F238E27FC236}">
                <a16:creationId xmlns:a16="http://schemas.microsoft.com/office/drawing/2014/main" id="{629CDBCA-8972-4EBD-9FAA-639E756DF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2612" y="360000"/>
            <a:ext cx="905388" cy="263455"/>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1pPr>
    <a:lvl2pPr marL="18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2pPr>
    <a:lvl3pPr marL="36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3pPr>
    <a:lvl4pPr marL="54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4pPr>
    <a:lvl5pPr marL="72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D2DDD-D373-4226-522D-B999E0293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849CF-8249-AB27-EDE1-A50B3896A45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6BE26FB9-5942-084D-A2E1-C0DE975F169D}"/>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7EB7DF6-A8F0-684B-7765-75E0C6E8367D}"/>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996448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0B6E-6066-9BCF-06FE-4ABB81831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C5366E-6199-7BBC-1E96-BC2443815C72}"/>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C3E88BEA-9CAC-FA2C-950D-E61171D1DF2E}"/>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E80B196-C990-A2D7-F8A6-B0A40086FC25}"/>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14733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D4F64-E0FE-AC6B-C158-07F96D970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1342A-77BB-B448-F970-05BDB2E0AC03}"/>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B493751-D765-22B1-C38E-72B274F56D19}"/>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59B7E59-7574-D950-EC3A-7C6AA89303BD}"/>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711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A0D1E-E24B-DAB4-8060-20A288EC6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FFDE9-6222-5BA7-8518-99C34922717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5AF56A2A-7340-34AB-94DD-0C5C8591A531}"/>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CF28753-18B0-AE49-67B2-1A742AAB3F63}"/>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436044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9CFBB-4A14-2000-B5C3-58DC9B981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5C98E1-0540-7D80-41D7-9A24EA06DDA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2A3257E-4256-E724-7C6F-2622951AAC99}"/>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41322A2-3B37-BEC0-DFAE-16D47852071F}"/>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95820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7DDD9-53C6-EE11-F692-C29E2218F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BF2F26-35AF-A516-EE77-9C0866499D5D}"/>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ACFF7E2A-8CFE-45A3-1118-2D75CC3B0486}"/>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0FC7BF6-3DA6-976F-8662-123ADE687847}"/>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125328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927EC-E91C-61A7-BAF0-5F3DD4AD6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031AD-1478-2096-C460-16E273B6BE45}"/>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718869C0-5B9A-3C3B-521C-41C7232DCBBB}"/>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48B3DF2-3D3C-7036-8567-6BC6145B6E67}"/>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9547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50836-B8D5-69A2-2EE5-0411B2FDC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B6ED9-08D8-308C-AE1B-3F5746157F66}"/>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48B94798-02A7-9757-63FC-580F1545FC71}"/>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EFE24814-4373-5B41-A622-B00ED615AD46}"/>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146793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2DCD1-38C7-0B37-9FF5-CBEFB9E54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9424B-C226-C9FB-2B28-B8445BC49409}"/>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E86DA37F-F35A-D9A8-6CA8-A3789CE41785}"/>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F205A749-129A-63A0-B849-D28B1B470064}"/>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24919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D0C71-404F-0FCE-B86A-2D464D41A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0BECA-553D-127E-EE27-30194FDF8447}"/>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037E559-8C1C-5004-A623-0D397F13E7C8}"/>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AF078D42-68FC-69DF-5A02-31652A70B4DA}"/>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398403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311D7-E6B7-0DF1-5196-43E8478D9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883AE-FF7E-28DF-D32E-E4AC9872C52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04C4121C-03E3-1658-4E93-14CFE419CE52}"/>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756E42F-7898-CF57-66D0-A6C511928711}"/>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393816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9778F-69F0-DC4E-AD8B-35E12387E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4D415-3C55-7EB0-49A6-5FD4FF68CD0F}"/>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B8D49AC9-4F6C-18BB-CF0F-75F0ED4F6CAF}"/>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34E1DF8B-7AA5-FDB3-A45E-A28D560EF7E6}"/>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62059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DEB9A-34D3-1FAF-B495-9F6378180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EEACD-0915-6C37-F9F8-FE90B5BEFAF8}"/>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DD78825E-2FBC-96D8-E775-71EC213C95EF}"/>
              </a:ext>
            </a:extLst>
          </p:cNvPr>
          <p:cNvSpPr>
            <a:spLocks noGrp="1"/>
          </p:cNvSpPr>
          <p:nvPr>
            <p:ph type="body" idx="1"/>
          </p:nvPr>
        </p:nvSpPr>
        <p:spPr>
          <a:xfrm>
            <a:off x="685800" y="4400550"/>
            <a:ext cx="5486400" cy="3600450"/>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4FA1F43E-579C-3F65-3AF5-78BD4B78E2A1}"/>
              </a:ext>
            </a:extLst>
          </p:cNvPr>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400788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
    <p:bg>
      <p:bgPr>
        <a:solidFill>
          <a:schemeClr val="bg2"/>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AF14680-7A7E-4379-8764-BB8B2A4CB5B6}"/>
              </a:ext>
            </a:extLst>
          </p:cNvPr>
          <p:cNvSpPr>
            <a:spLocks noGrp="1"/>
          </p:cNvSpPr>
          <p:nvPr>
            <p:ph type="dt" sz="half" idx="10"/>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hidden="1">
            <a:extLst>
              <a:ext uri="{FF2B5EF4-FFF2-40B4-BE49-F238E27FC236}">
                <a16:creationId xmlns:a16="http://schemas.microsoft.com/office/drawing/2014/main" id="{8E247043-C489-4096-BF75-05F3BA150516}"/>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6" name="Slide Number Placeholder 5" hidden="1">
            <a:extLst>
              <a:ext uri="{FF2B5EF4-FFF2-40B4-BE49-F238E27FC236}">
                <a16:creationId xmlns:a16="http://schemas.microsoft.com/office/drawing/2014/main" id="{91B48656-43F6-4751-AF76-D756D212937D}"/>
              </a:ext>
            </a:extLst>
          </p:cNvPr>
          <p:cNvSpPr>
            <a:spLocks noGrp="1"/>
          </p:cNvSpPr>
          <p:nvPr>
            <p:ph type="sldNum" sz="quarter" idx="12"/>
          </p:nvPr>
        </p:nvSpPr>
        <p:spPr>
          <a:xfrm>
            <a:off x="0" y="6858000"/>
            <a:ext cx="0" cy="0"/>
          </a:xfrm>
        </p:spPr>
        <p:txBody>
          <a:bodyPr/>
          <a:lstStyle>
            <a:lvl1pPr>
              <a:defRPr>
                <a:solidFill>
                  <a:srgbClr val="000000">
                    <a:alpha val="0"/>
                  </a:srgbClr>
                </a:solidFill>
              </a:defRPr>
            </a:lvl1pPr>
          </a:lstStyle>
          <a:p>
            <a:fld id="{23AA811B-2EBD-4900-905E-5BE206449611}" type="slidenum">
              <a:rPr lang="sv-SE" smtClean="0"/>
              <a:pPr/>
              <a:t>‹#›</a:t>
            </a:fld>
            <a:endParaRPr lang="sv-SE"/>
          </a:p>
        </p:txBody>
      </p:sp>
      <p:sp>
        <p:nvSpPr>
          <p:cNvPr id="7" name="Background">
            <a:extLst>
              <a:ext uri="{FF2B5EF4-FFF2-40B4-BE49-F238E27FC236}">
                <a16:creationId xmlns:a16="http://schemas.microsoft.com/office/drawing/2014/main" id="{C7E9F5BD-6151-439B-A7C3-C97281E0EC8B}"/>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pic>
        <p:nvPicPr>
          <p:cNvPr id="8" name="Graphic 7">
            <a:extLst>
              <a:ext uri="{FF2B5EF4-FFF2-40B4-BE49-F238E27FC236}">
                <a16:creationId xmlns:a16="http://schemas.microsoft.com/office/drawing/2014/main" id="{28E37A8F-265A-46DA-9504-645977C546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sp>
        <p:nvSpPr>
          <p:cNvPr id="2" name="Title 1"/>
          <p:cNvSpPr>
            <a:spLocks noGrp="1"/>
          </p:cNvSpPr>
          <p:nvPr>
            <p:ph type="ctrTitle" hasCustomPrompt="1"/>
          </p:nvPr>
        </p:nvSpPr>
        <p:spPr>
          <a:xfrm>
            <a:off x="2330450" y="1439999"/>
            <a:ext cx="7531200" cy="4697275"/>
          </a:xfrm>
        </p:spPr>
        <p:txBody>
          <a:bodyPr anchor="t" anchorCtr="0"/>
          <a:lstStyle>
            <a:lvl1pPr algn="l">
              <a:defRPr sz="8000"/>
            </a:lvl1pPr>
          </a:lstStyle>
          <a:p>
            <a:r>
              <a:rPr lang="sv-SE"/>
              <a:t>Click to add title</a:t>
            </a:r>
          </a:p>
        </p:txBody>
      </p:sp>
      <p:sp>
        <p:nvSpPr>
          <p:cNvPr id="3" name="Subtitle 2"/>
          <p:cNvSpPr>
            <a:spLocks noGrp="1"/>
          </p:cNvSpPr>
          <p:nvPr>
            <p:ph type="subTitle" idx="1" hasCustomPrompt="1"/>
          </p:nvPr>
        </p:nvSpPr>
        <p:spPr>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sv-SE"/>
              <a:t>Click to add subtitle</a:t>
            </a:r>
          </a:p>
        </p:txBody>
      </p:sp>
      <p:sp>
        <p:nvSpPr>
          <p:cNvPr id="12" name="date" descr="{&quot;templafy&quot;:{&quot;id&quot;:&quot;8eab5aa8-5c9c-47ad-994f-80bc87cba99d&quot;}}">
            <a:extLst>
              <a:ext uri="{FF2B5EF4-FFF2-40B4-BE49-F238E27FC236}">
                <a16:creationId xmlns:a16="http://schemas.microsoft.com/office/drawing/2014/main" id="{B9E047D3-7512-430E-BCB6-41EB65B73DD3}"/>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22516583-179b-4f58-b96a-8225f40ddf4f&quot;}}">
            <a:extLst>
              <a:ext uri="{FF2B5EF4-FFF2-40B4-BE49-F238E27FC236}">
                <a16:creationId xmlns:a16="http://schemas.microsoft.com/office/drawing/2014/main" id="{F8574BAD-E84D-421E-A240-F36DB0345E16}"/>
              </a:ext>
            </a:extLst>
          </p:cNvPr>
          <p:cNvSpPr/>
          <p:nvPr userDrawn="1"/>
        </p:nvSpPr>
        <p:spPr bwMode="black">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11" name="sweco web" descr="{&quot;templafy&quot;:{&quot;id&quot;:&quot;d8e11a30-db53-4ad2-a370-b301c7c1d66d&quot;}}">
            <a:extLst>
              <a:ext uri="{FF2B5EF4-FFF2-40B4-BE49-F238E27FC236}">
                <a16:creationId xmlns:a16="http://schemas.microsoft.com/office/drawing/2014/main" id="{01732822-FFB2-4E61-8128-5F297FE68ADC}"/>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27069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A bright green">
    <p:bg>
      <p:bgPr>
        <a:solidFill>
          <a:schemeClr val="accent3"/>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8EEFA0EB-9A5C-4F8B-A1C5-385FEF9A11CA}" type="datetime4">
              <a:rPr lang="sv-SE" smtClean="0"/>
              <a:pPr/>
              <a:t>12 september 2025</a:t>
            </a:fld>
            <a:endParaRPr lang="sv-SE"/>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sv-SE"/>
          </a:p>
        </p:txBody>
      </p:sp>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noProof="0" err="1"/>
          </a:p>
        </p:txBody>
      </p:sp>
      <p:sp>
        <p:nvSpPr>
          <p:cNvPr id="2" name="Title 1"/>
          <p:cNvSpPr>
            <a:spLocks noGrp="1"/>
          </p:cNvSpPr>
          <p:nvPr>
            <p:ph type="ctrTitle" hasCustomPrompt="1"/>
          </p:nvPr>
        </p:nvSpPr>
        <p:spPr>
          <a:xfrm>
            <a:off x="2330449" y="1440000"/>
            <a:ext cx="9499601" cy="4683600"/>
          </a:xfrm>
        </p:spPr>
        <p:txBody>
          <a:bodyPr anchor="t" anchorCtr="0"/>
          <a:lstStyle>
            <a:lvl1pPr algn="l">
              <a:defRPr sz="8000">
                <a:solidFill>
                  <a:schemeClr val="tx1"/>
                </a:solidFill>
              </a:defRPr>
            </a:lvl1pPr>
          </a:lstStyle>
          <a:p>
            <a:r>
              <a:rPr lang="sv-SE" noProof="0"/>
              <a:t>Click to add breaker title</a:t>
            </a:r>
            <a:endParaRPr lang="sv-SE"/>
          </a:p>
        </p:txBody>
      </p:sp>
      <p:sp>
        <p:nvSpPr>
          <p:cNvPr id="15" name="date" descr="{&quot;templafy&quot;:{&quot;id&quot;:&quot;812bfe01-104c-48de-9a84-4d1e3193650e&quot;}}">
            <a:extLst>
              <a:ext uri="{FF2B5EF4-FFF2-40B4-BE49-F238E27FC236}">
                <a16:creationId xmlns:a16="http://schemas.microsoft.com/office/drawing/2014/main" id="{2056C585-1B85-4FCF-8CB7-EB057D3E1D45}"/>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0" name="text" descr="{&quot;templafy&quot;:{&quot;id&quot;:&quot;5124b26d-5c25-4a63-bc4b-e9b9ec5c6f15&quot;}}">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4" name="Graphic 3">
            <a:extLst>
              <a:ext uri="{FF2B5EF4-FFF2-40B4-BE49-F238E27FC236}">
                <a16:creationId xmlns:a16="http://schemas.microsoft.com/office/drawing/2014/main" id="{55CA0920-7083-7DB9-BEC4-C5B789F17B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
        <p:nvSpPr>
          <p:cNvPr id="3" name="Slide Number Placeholder 2">
            <a:extLst>
              <a:ext uri="{FF2B5EF4-FFF2-40B4-BE49-F238E27FC236}">
                <a16:creationId xmlns:a16="http://schemas.microsoft.com/office/drawing/2014/main" id="{36DD7618-EA6D-99F0-8003-F287B1DA3197}"/>
              </a:ext>
            </a:extLst>
          </p:cNvPr>
          <p:cNvSpPr>
            <a:spLocks noGrp="1"/>
          </p:cNvSpPr>
          <p:nvPr>
            <p:ph type="sldNum" sz="quarter" idx="17"/>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96221302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B">
    <p:bg>
      <p:bgPr>
        <a:solidFill>
          <a:schemeClr val="bg2"/>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68FE11DF-5D8D-4045-A301-EF006678CBB9}" type="datetime4">
              <a:rPr lang="sv-SE" smtClean="0"/>
              <a:pPr/>
              <a:t>12 september 2025</a:t>
            </a:fld>
            <a:endParaRPr lang="sv-SE"/>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sv-SE"/>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noProof="0" err="1"/>
          </a:p>
        </p:txBody>
      </p:sp>
      <p:sp>
        <p:nvSpPr>
          <p:cNvPr id="2" name="Title 1"/>
          <p:cNvSpPr>
            <a:spLocks noGrp="1"/>
          </p:cNvSpPr>
          <p:nvPr>
            <p:ph type="ctrTitle" hasCustomPrompt="1"/>
          </p:nvPr>
        </p:nvSpPr>
        <p:spPr>
          <a:xfrm>
            <a:off x="2330449" y="1440000"/>
            <a:ext cx="7524000" cy="4683600"/>
          </a:xfrm>
        </p:spPr>
        <p:txBody>
          <a:bodyPr anchor="t" anchorCtr="0"/>
          <a:lstStyle>
            <a:lvl1pPr algn="l">
              <a:defRPr sz="8000">
                <a:solidFill>
                  <a:schemeClr val="tx1"/>
                </a:solidFill>
              </a:defRPr>
            </a:lvl1pPr>
          </a:lstStyle>
          <a:p>
            <a:r>
              <a:rPr lang="sv-SE" noProof="0"/>
              <a:t>Click to add breaker title</a:t>
            </a:r>
            <a:endParaRPr lang="sv-SE"/>
          </a:p>
        </p:txBody>
      </p:sp>
      <p:sp>
        <p:nvSpPr>
          <p:cNvPr id="16" name="date" descr="{&quot;templafy&quot;:{&quot;id&quot;:&quot;7820012f-9fd6-4658-a898-8d9b331f0b28&quot;}}">
            <a:extLst>
              <a:ext uri="{FF2B5EF4-FFF2-40B4-BE49-F238E27FC236}">
                <a16:creationId xmlns:a16="http://schemas.microsoft.com/office/drawing/2014/main" id="{1AAB547A-018E-4F0F-A517-8D0872F04594}"/>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0" name="text" descr="{&quot;templafy&quot;:{&quot;id&quot;:&quot;bd4041fc-035f-4d1e-ab3d-e9df71930255&quot;}}">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4" name="Graphic 3">
            <a:extLst>
              <a:ext uri="{FF2B5EF4-FFF2-40B4-BE49-F238E27FC236}">
                <a16:creationId xmlns:a16="http://schemas.microsoft.com/office/drawing/2014/main" id="{6264BCBD-3805-6FF8-BAFA-EDBB826866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
        <p:nvSpPr>
          <p:cNvPr id="3" name="Slide Number Placeholder 2">
            <a:extLst>
              <a:ext uri="{FF2B5EF4-FFF2-40B4-BE49-F238E27FC236}">
                <a16:creationId xmlns:a16="http://schemas.microsoft.com/office/drawing/2014/main" id="{DCF5EFD5-37EB-1B4C-9DF9-75972C62173D}"/>
              </a:ext>
            </a:extLst>
          </p:cNvPr>
          <p:cNvSpPr>
            <a:spLocks noGrp="1"/>
          </p:cNvSpPr>
          <p:nvPr>
            <p:ph type="sldNum" sz="quarter" idx="17"/>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24432457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B bright green">
    <p:bg>
      <p:bgPr>
        <a:solidFill>
          <a:schemeClr val="accent3"/>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68FE11DF-5D8D-4045-A301-EF006678CBB9}" type="datetime4">
              <a:rPr lang="sv-SE" smtClean="0"/>
              <a:pPr/>
              <a:t>12 september 2025</a:t>
            </a:fld>
            <a:endParaRPr lang="sv-SE"/>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sv-SE"/>
          </a:p>
        </p:txBody>
      </p:sp>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noProof="0" err="1"/>
          </a:p>
        </p:txBody>
      </p:sp>
      <p:sp>
        <p:nvSpPr>
          <p:cNvPr id="2" name="Title 1"/>
          <p:cNvSpPr>
            <a:spLocks noGrp="1"/>
          </p:cNvSpPr>
          <p:nvPr>
            <p:ph type="ctrTitle" hasCustomPrompt="1"/>
          </p:nvPr>
        </p:nvSpPr>
        <p:spPr>
          <a:xfrm>
            <a:off x="2330449" y="1440000"/>
            <a:ext cx="7524000" cy="4683600"/>
          </a:xfrm>
        </p:spPr>
        <p:txBody>
          <a:bodyPr anchor="t" anchorCtr="0"/>
          <a:lstStyle>
            <a:lvl1pPr algn="l">
              <a:defRPr sz="8000">
                <a:solidFill>
                  <a:schemeClr val="tx1"/>
                </a:solidFill>
              </a:defRPr>
            </a:lvl1pPr>
          </a:lstStyle>
          <a:p>
            <a:r>
              <a:rPr lang="sv-SE" noProof="0"/>
              <a:t>Click to add breaker title</a:t>
            </a:r>
            <a:endParaRPr lang="sv-SE"/>
          </a:p>
        </p:txBody>
      </p:sp>
      <p:sp>
        <p:nvSpPr>
          <p:cNvPr id="16" name="date" descr="{&quot;templafy&quot;:{&quot;id&quot;:&quot;8d54aa9c-233d-4b63-8abf-76e51a39f50a&quot;}}">
            <a:extLst>
              <a:ext uri="{FF2B5EF4-FFF2-40B4-BE49-F238E27FC236}">
                <a16:creationId xmlns:a16="http://schemas.microsoft.com/office/drawing/2014/main" id="{1AAB547A-018E-4F0F-A517-8D0872F04594}"/>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0" name="text" descr="{&quot;templafy&quot;:{&quot;id&quot;:&quot;9f9534b4-5b14-4fe9-9820-5deed325d4e3&quot;}}">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4" name="Graphic 3">
            <a:extLst>
              <a:ext uri="{FF2B5EF4-FFF2-40B4-BE49-F238E27FC236}">
                <a16:creationId xmlns:a16="http://schemas.microsoft.com/office/drawing/2014/main" id="{8DC64DF6-A95A-CEF9-2717-0CC9824B119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
        <p:nvSpPr>
          <p:cNvPr id="3" name="Slide Number Placeholder 2">
            <a:extLst>
              <a:ext uri="{FF2B5EF4-FFF2-40B4-BE49-F238E27FC236}">
                <a16:creationId xmlns:a16="http://schemas.microsoft.com/office/drawing/2014/main" id="{32221CF4-7951-882B-1C96-E8E99E4F5E7D}"/>
              </a:ext>
            </a:extLst>
          </p:cNvPr>
          <p:cNvSpPr>
            <a:spLocks noGrp="1"/>
          </p:cNvSpPr>
          <p:nvPr>
            <p:ph type="sldNum" sz="quarter" idx="17"/>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225310119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sp>
        <p:nvSpPr>
          <p:cNvPr id="7" name="Date Placeholder 6" hidden="1">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lvl1pPr>
              <a:defRPr>
                <a:solidFill>
                  <a:srgbClr val="000000">
                    <a:alpha val="0"/>
                  </a:srgbClr>
                </a:solidFill>
              </a:defRPr>
            </a:lvl1pPr>
          </a:lstStyle>
          <a:p>
            <a:fld id="{2122DDE0-C30C-4FC2-A483-1DADE324D32E}" type="datetime4">
              <a:rPr lang="sv-SE" smtClean="0"/>
              <a:pPr/>
              <a:t>12 september 2025</a:t>
            </a:fld>
            <a:endParaRPr lang="sv-SE"/>
          </a:p>
        </p:txBody>
      </p:sp>
      <p:sp>
        <p:nvSpPr>
          <p:cNvPr id="8" name="Footer Placeholder 7" hidden="1">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2" name="Title 1"/>
          <p:cNvSpPr>
            <a:spLocks noGrp="1"/>
          </p:cNvSpPr>
          <p:nvPr>
            <p:ph type="title" hasCustomPrompt="1"/>
          </p:nvPr>
        </p:nvSpPr>
        <p:spPr>
          <a:xfrm>
            <a:off x="2330451" y="719138"/>
            <a:ext cx="9501188" cy="1080000"/>
          </a:xfrm>
        </p:spPr>
        <p:txBody>
          <a:bodyPr/>
          <a:lstStyle/>
          <a:p>
            <a:r>
              <a:rPr lang="sv-SE" noProof="0"/>
              <a:t>Click to add title</a:t>
            </a:r>
            <a:endParaRPr lang="sv-SE"/>
          </a:p>
        </p:txBody>
      </p:sp>
      <p:sp>
        <p:nvSpPr>
          <p:cNvPr id="3" name="Content Placeholder 2"/>
          <p:cNvSpPr>
            <a:spLocks noGrp="1"/>
          </p:cNvSpPr>
          <p:nvPr>
            <p:ph idx="1" hasCustomPrompt="1"/>
          </p:nvPr>
        </p:nvSpPr>
        <p:spPr>
          <a:xfrm>
            <a:off x="2330447" y="2159000"/>
            <a:ext cx="9501189" cy="3979862"/>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449188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B3BB7AE9-051A-4813-9095-A0EB7657787D}"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2" name="Title 1"/>
          <p:cNvSpPr>
            <a:spLocks noGrp="1"/>
          </p:cNvSpPr>
          <p:nvPr>
            <p:ph type="title" hasCustomPrompt="1"/>
          </p:nvPr>
        </p:nvSpPr>
        <p:spPr/>
        <p:txBody>
          <a:bodyPr/>
          <a:lstStyle/>
          <a:p>
            <a:r>
              <a:rPr lang="sv-SE" noProof="0"/>
              <a:t>Click to add title</a:t>
            </a:r>
            <a:endParaRPr lang="sv-SE"/>
          </a:p>
        </p:txBody>
      </p:sp>
      <p:sp>
        <p:nvSpPr>
          <p:cNvPr id="3" name="Content Placeholder 2"/>
          <p:cNvSpPr>
            <a:spLocks noGrp="1"/>
          </p:cNvSpPr>
          <p:nvPr>
            <p:ph idx="1" hasCustomPrompt="1"/>
          </p:nvPr>
        </p:nvSpPr>
        <p:spPr>
          <a:xfrm>
            <a:off x="358775" y="2159000"/>
            <a:ext cx="5556250"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7" y="2159000"/>
            <a:ext cx="5556249"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EE5B25AD-1F7A-4D98-A00F-0E69A8BFCC1D}"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2" name="Title 1"/>
          <p:cNvSpPr>
            <a:spLocks noGrp="1"/>
          </p:cNvSpPr>
          <p:nvPr>
            <p:ph type="title" hasCustomPrompt="1"/>
          </p:nvPr>
        </p:nvSpPr>
        <p:spPr/>
        <p:txBody>
          <a:bodyPr/>
          <a:lstStyle/>
          <a:p>
            <a:r>
              <a:rPr lang="sv-SE" noProof="0"/>
              <a:t>Click to add title</a:t>
            </a:r>
            <a:endParaRPr lang="sv-SE"/>
          </a:p>
        </p:txBody>
      </p:sp>
      <p:sp>
        <p:nvSpPr>
          <p:cNvPr id="3" name="Content Placeholder 2"/>
          <p:cNvSpPr>
            <a:spLocks noGrp="1"/>
          </p:cNvSpPr>
          <p:nvPr>
            <p:ph idx="1" hasCustomPrompt="1"/>
          </p:nvPr>
        </p:nvSpPr>
        <p:spPr>
          <a:xfrm>
            <a:off x="358775" y="2159000"/>
            <a:ext cx="2598738"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0"/>
            <a:ext cx="8513761"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823499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1B582EFA-60C8-43F4-9656-D624DC1CBD03}"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2" name="Title 1"/>
          <p:cNvSpPr>
            <a:spLocks noGrp="1"/>
          </p:cNvSpPr>
          <p:nvPr>
            <p:ph type="title" hasCustomPrompt="1"/>
          </p:nvPr>
        </p:nvSpPr>
        <p:spPr/>
        <p:txBody>
          <a:bodyPr/>
          <a:lstStyle/>
          <a:p>
            <a:r>
              <a:rPr lang="sv-SE" noProof="0"/>
              <a:t>Click to add title</a:t>
            </a:r>
            <a:endParaRPr lang="sv-SE"/>
          </a:p>
        </p:txBody>
      </p:sp>
      <p:sp>
        <p:nvSpPr>
          <p:cNvPr id="3" name="Content Placeholder 2"/>
          <p:cNvSpPr>
            <a:spLocks noGrp="1"/>
          </p:cNvSpPr>
          <p:nvPr>
            <p:ph idx="1" hasCustomPrompt="1"/>
          </p:nvPr>
        </p:nvSpPr>
        <p:spPr>
          <a:xfrm>
            <a:off x="358774" y="2159000"/>
            <a:ext cx="8513763"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232900" y="2159000"/>
            <a:ext cx="2598736"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164385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icture and caption A">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lvl1pPr>
              <a:defRPr>
                <a:solidFill>
                  <a:srgbClr val="000000">
                    <a:alpha val="0"/>
                  </a:srgbClr>
                </a:solidFill>
              </a:defRPr>
            </a:lvl1pPr>
          </a:lstStyle>
          <a:p>
            <a:fld id="{05F2CBD5-6B54-4620-A7D1-03F360F1B3BA}"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lvl1pPr>
              <a:defRPr>
                <a:solidFill>
                  <a:srgbClr val="000000">
                    <a:alpha val="0"/>
                  </a:srgbClr>
                </a:solidFill>
              </a:defRPr>
            </a:lvl1pPr>
          </a:lstStyle>
          <a:p>
            <a:endParaRPr lang="sv-SE"/>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9232900" y="2159000"/>
            <a:ext cx="2598737" cy="3978276"/>
          </a:xfrm>
        </p:spPr>
        <p:txBody>
          <a:bodyPr tIns="0" anchor="t" anchorCtr="0"/>
          <a:lstStyle>
            <a:lvl1pPr marL="0" indent="0" algn="ctr">
              <a:buNone/>
              <a:defRPr sz="1600"/>
            </a:lvl1pPr>
          </a:lstStyle>
          <a:p>
            <a:r>
              <a:rPr lang="sv-SE"/>
              <a:t>Click here and insert picture </a:t>
            </a:r>
            <a:br>
              <a:rPr lang="en-GB"/>
            </a:br>
            <a:r>
              <a:rPr lang="sv-SE"/>
              <a:t>via Sweco PickIt</a:t>
            </a:r>
          </a:p>
        </p:txBody>
      </p:sp>
      <p:sp>
        <p:nvSpPr>
          <p:cNvPr id="2" name="Title 1"/>
          <p:cNvSpPr>
            <a:spLocks noGrp="1"/>
          </p:cNvSpPr>
          <p:nvPr>
            <p:ph type="title" hasCustomPrompt="1"/>
          </p:nvPr>
        </p:nvSpPr>
        <p:spPr>
          <a:xfrm>
            <a:off x="2330450" y="719138"/>
            <a:ext cx="9501188" cy="1080000"/>
          </a:xfrm>
        </p:spPr>
        <p:txBody>
          <a:bodyPr/>
          <a:lstStyle/>
          <a:p>
            <a:r>
              <a:rPr lang="sv-SE" noProof="0"/>
              <a:t>Click to add title</a:t>
            </a:r>
            <a:endParaRPr lang="sv-SE"/>
          </a:p>
        </p:txBody>
      </p:sp>
      <p:sp>
        <p:nvSpPr>
          <p:cNvPr id="3" name="Content Placeholder 2"/>
          <p:cNvSpPr>
            <a:spLocks noGrp="1"/>
          </p:cNvSpPr>
          <p:nvPr>
            <p:ph idx="1" hasCustomPrompt="1"/>
          </p:nvPr>
        </p:nvSpPr>
        <p:spPr>
          <a:xfrm>
            <a:off x="2330450" y="2159000"/>
            <a:ext cx="4570414"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2" name="Text Placeholder 2">
            <a:extLst>
              <a:ext uri="{FF2B5EF4-FFF2-40B4-BE49-F238E27FC236}">
                <a16:creationId xmlns:a16="http://schemas.microsoft.com/office/drawing/2014/main" id="{94AF3B42-B46E-4E37-9811-3B8B805CA561}"/>
              </a:ext>
            </a:extLst>
          </p:cNvPr>
          <p:cNvSpPr>
            <a:spLocks noGrp="1"/>
          </p:cNvSpPr>
          <p:nvPr>
            <p:ph type="body" orient="vert" idx="18" hasCustomPrompt="1"/>
          </p:nvPr>
        </p:nvSpPr>
        <p:spPr>
          <a:xfrm>
            <a:off x="7261225" y="2159000"/>
            <a:ext cx="1611314" cy="3978276"/>
          </a:xfrm>
        </p:spPr>
        <p:txBody>
          <a:bodyPr vert="horz"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marL="270000" indent="-270000">
              <a:spcAft>
                <a:spcPts val="600"/>
              </a:spcAft>
              <a:buFont typeface="Sweco Sans" panose="00000500000000000000" pitchFamily="2" charset="0"/>
              <a:buChar char="•"/>
              <a:defRPr b="0"/>
            </a:lvl4pPr>
            <a:lvl5pPr marL="540000" indent="-270000">
              <a:buFont typeface="Sweco Sans" panose="00000500000000000000" pitchFamily="2" charset="0"/>
              <a:buChar char="•"/>
              <a:defRPr/>
            </a:lvl5pPr>
            <a:lvl6pPr marL="810000" indent="-270000">
              <a:lnSpc>
                <a:spcPct val="100000"/>
              </a:lnSpc>
              <a:defRPr sz="1600"/>
            </a:lvl6pPr>
            <a:lvl7pPr>
              <a:lnSpc>
                <a:spcPct val="100000"/>
              </a:lnSpc>
              <a:spcAft>
                <a:spcPts val="1200"/>
              </a:spcAft>
              <a:defRPr sz="1600"/>
            </a:lvl7pPr>
            <a:lvl8pPr>
              <a:lnSpc>
                <a:spcPct val="100000"/>
              </a:lnSpc>
              <a:spcAft>
                <a:spcPts val="1200"/>
              </a:spcAft>
              <a:defRPr sz="1600"/>
            </a:lvl8pPr>
          </a:lstStyle>
          <a:p>
            <a:pPr lvl="0"/>
            <a:r>
              <a:rPr lang="sv-SE"/>
              <a:t>Click to add caption</a:t>
            </a:r>
          </a:p>
          <a:p>
            <a:pPr lvl="1"/>
            <a:r>
              <a:rPr lang="sv-SE"/>
              <a:t>Second level</a:t>
            </a:r>
          </a:p>
          <a:p>
            <a:pPr lvl="2"/>
            <a:r>
              <a:rPr lang="sv-SE"/>
              <a:t>Third level</a:t>
            </a: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39790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picture and caption B">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27D30B06-03F4-49D9-B1E9-9E3DA70D9F6F}"/>
              </a:ext>
            </a:extLst>
          </p:cNvPr>
          <p:cNvSpPr>
            <a:spLocks noGrp="1"/>
          </p:cNvSpPr>
          <p:nvPr>
            <p:ph type="dt" sz="half" idx="15"/>
          </p:nvPr>
        </p:nvSpPr>
        <p:spPr/>
        <p:txBody>
          <a:bodyPr/>
          <a:lstStyle>
            <a:lvl1pPr>
              <a:defRPr>
                <a:solidFill>
                  <a:srgbClr val="000000">
                    <a:alpha val="0"/>
                  </a:srgbClr>
                </a:solidFill>
              </a:defRPr>
            </a:lvl1pPr>
          </a:lstStyle>
          <a:p>
            <a:fld id="{A3460604-947A-4737-A666-20E0661C9C1D}"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DF1BCBFD-C165-48EE-9261-525C33DD004D}"/>
              </a:ext>
            </a:extLst>
          </p:cNvPr>
          <p:cNvSpPr>
            <a:spLocks noGrp="1"/>
          </p:cNvSpPr>
          <p:nvPr>
            <p:ph type="ftr" sz="quarter" idx="16"/>
          </p:nvPr>
        </p:nvSpPr>
        <p:spPr/>
        <p:txBody>
          <a:bodyPr/>
          <a:lstStyle>
            <a:lvl1pPr>
              <a:defRPr>
                <a:solidFill>
                  <a:srgbClr val="000000">
                    <a:alpha val="0"/>
                  </a:srgbClr>
                </a:solidFill>
              </a:defRPr>
            </a:lvl1pPr>
          </a:lstStyle>
          <a:p>
            <a:endParaRPr lang="sv-SE"/>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094800" y="358775"/>
            <a:ext cx="5734800" cy="6138863"/>
          </a:xfrm>
          <a:solidFill>
            <a:schemeClr val="bg1">
              <a:lumMod val="95000"/>
            </a:schemeClr>
          </a:solidFill>
        </p:spPr>
        <p:txBody>
          <a:bodyPr tIns="0" anchor="t" anchorCtr="0"/>
          <a:lstStyle>
            <a:lvl1pPr marL="0" indent="0" algn="ctr">
              <a:buNone/>
              <a:defRPr sz="1600"/>
            </a:lvl1pPr>
          </a:lstStyle>
          <a:p>
            <a:r>
              <a:rPr lang="sv-SE"/>
              <a:t>Click here and insert picture via Sweco PickIt</a:t>
            </a:r>
          </a:p>
        </p:txBody>
      </p:sp>
      <p:sp>
        <p:nvSpPr>
          <p:cNvPr id="2" name="Title 1"/>
          <p:cNvSpPr>
            <a:spLocks noGrp="1"/>
          </p:cNvSpPr>
          <p:nvPr>
            <p:ph type="title" hasCustomPrompt="1"/>
          </p:nvPr>
        </p:nvSpPr>
        <p:spPr>
          <a:xfrm>
            <a:off x="358776" y="719138"/>
            <a:ext cx="5374800" cy="1080000"/>
          </a:xfrm>
        </p:spPr>
        <p:txBody>
          <a:bodyPr/>
          <a:lstStyle/>
          <a:p>
            <a:r>
              <a:rPr lang="sv-SE" noProof="0"/>
              <a:t>Click to add title</a:t>
            </a:r>
            <a:endParaRPr lang="sv-SE"/>
          </a:p>
        </p:txBody>
      </p:sp>
      <p:sp>
        <p:nvSpPr>
          <p:cNvPr id="3" name="Content Placeholder 2"/>
          <p:cNvSpPr>
            <a:spLocks noGrp="1"/>
          </p:cNvSpPr>
          <p:nvPr>
            <p:ph idx="1" hasCustomPrompt="1"/>
          </p:nvPr>
        </p:nvSpPr>
        <p:spPr>
          <a:xfrm>
            <a:off x="358776" y="2159000"/>
            <a:ext cx="5374800" cy="3978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2" name="Text Placeholder 2">
            <a:extLst>
              <a:ext uri="{FF2B5EF4-FFF2-40B4-BE49-F238E27FC236}">
                <a16:creationId xmlns:a16="http://schemas.microsoft.com/office/drawing/2014/main" id="{94AF3B42-B46E-4E37-9811-3B8B805CA561}"/>
              </a:ext>
            </a:extLst>
          </p:cNvPr>
          <p:cNvSpPr>
            <a:spLocks noGrp="1"/>
          </p:cNvSpPr>
          <p:nvPr>
            <p:ph type="body" orient="vert" idx="18" hasCustomPrompt="1"/>
          </p:nvPr>
        </p:nvSpPr>
        <p:spPr>
          <a:xfrm>
            <a:off x="9232900" y="719138"/>
            <a:ext cx="2235199" cy="5418138"/>
          </a:xfrm>
        </p:spPr>
        <p:txBody>
          <a:bodyPr vert="horz" anchor="b" anchorCtr="0"/>
          <a:lstStyle>
            <a:lvl1pPr marL="0" indent="0">
              <a:lnSpc>
                <a:spcPct val="120000"/>
              </a:lnSpc>
              <a:buFont typeface="Sweco Sans" panose="00000500000000000000" pitchFamily="2" charset="0"/>
              <a:buChar char="​"/>
              <a:defRPr sz="1000">
                <a:solidFill>
                  <a:schemeClr val="bg1"/>
                </a:solidFill>
              </a:defRPr>
            </a:lvl1pPr>
            <a:lvl2pPr marL="0" indent="0">
              <a:lnSpc>
                <a:spcPct val="120000"/>
              </a:lnSpc>
              <a:buFont typeface="Sweco Sans" panose="00000500000000000000" pitchFamily="2" charset="0"/>
              <a:buChar char="​"/>
              <a:defRPr sz="1000" b="1">
                <a:solidFill>
                  <a:schemeClr val="bg1"/>
                </a:solidFill>
              </a:defRPr>
            </a:lvl2pPr>
            <a:lvl3pPr marL="180000" indent="-180000">
              <a:lnSpc>
                <a:spcPct val="120000"/>
              </a:lnSpc>
              <a:buClrTx/>
              <a:buFont typeface="Sweco Sans" panose="00000500000000000000" pitchFamily="2" charset="0"/>
              <a:buChar char="•"/>
              <a:defRPr sz="1000">
                <a:solidFill>
                  <a:schemeClr val="bg1"/>
                </a:solidFill>
              </a:defRPr>
            </a:lvl3pPr>
            <a:lvl4pPr marL="270000" indent="-270000">
              <a:spcAft>
                <a:spcPts val="600"/>
              </a:spcAft>
              <a:buFont typeface="Sweco Sans" panose="00000500000000000000" pitchFamily="2" charset="0"/>
              <a:buChar char="•"/>
              <a:defRPr b="0"/>
            </a:lvl4pPr>
            <a:lvl5pPr marL="540000" indent="-270000">
              <a:buFont typeface="Sweco Sans" panose="00000500000000000000" pitchFamily="2" charset="0"/>
              <a:buChar char="•"/>
              <a:defRPr/>
            </a:lvl5pPr>
            <a:lvl6pPr marL="810000" indent="-270000">
              <a:lnSpc>
                <a:spcPct val="100000"/>
              </a:lnSpc>
              <a:defRPr sz="1600"/>
            </a:lvl6pPr>
            <a:lvl7pPr>
              <a:lnSpc>
                <a:spcPct val="100000"/>
              </a:lnSpc>
              <a:spcAft>
                <a:spcPts val="1200"/>
              </a:spcAft>
              <a:defRPr sz="1600"/>
            </a:lvl7pPr>
            <a:lvl8pPr>
              <a:lnSpc>
                <a:spcPct val="100000"/>
              </a:lnSpc>
              <a:spcAft>
                <a:spcPts val="1200"/>
              </a:spcAft>
              <a:defRPr sz="1600"/>
            </a:lvl8pPr>
          </a:lstStyle>
          <a:p>
            <a:pPr lvl="0"/>
            <a:r>
              <a:rPr lang="sv-SE"/>
              <a:t>Click to add caption</a:t>
            </a:r>
          </a:p>
          <a:p>
            <a:pPr lvl="1"/>
            <a:r>
              <a:rPr lang="sv-SE"/>
              <a:t>Second level</a:t>
            </a:r>
          </a:p>
          <a:p>
            <a:pPr lvl="2"/>
            <a:r>
              <a:rPr lang="sv-SE"/>
              <a:t>Third level</a:t>
            </a:r>
          </a:p>
        </p:txBody>
      </p:sp>
      <p:sp>
        <p:nvSpPr>
          <p:cNvPr id="10" name="Slide Number Placeholder 9">
            <a:extLst>
              <a:ext uri="{FF2B5EF4-FFF2-40B4-BE49-F238E27FC236}">
                <a16:creationId xmlns:a16="http://schemas.microsoft.com/office/drawing/2014/main" id="{4DB9F243-CCE4-41C0-8963-739854D56F9D}"/>
              </a:ext>
            </a:extLst>
          </p:cNvPr>
          <p:cNvSpPr>
            <a:spLocks noGrp="1"/>
          </p:cNvSpPr>
          <p:nvPr>
            <p:ph type="sldNum" sz="quarter" idx="17"/>
          </p:nvPr>
        </p:nvSpPr>
        <p:spPr/>
        <p:txBody>
          <a:bodyPr/>
          <a:lstStyle/>
          <a:p>
            <a:fld id="{23AA811B-2EBD-4900-905E-5BE206449611}" type="slidenum">
              <a:rPr lang="sv-SE" smtClean="0"/>
              <a:pPr/>
              <a:t>‹#›</a:t>
            </a:fld>
            <a:endParaRPr lang="sv-SE"/>
          </a:p>
        </p:txBody>
      </p:sp>
      <p:sp>
        <p:nvSpPr>
          <p:cNvPr id="14" name="date" descr="{&quot;templafy&quot;:{&quot;id&quot;:&quot;a1bdf64f-303d-4ee7-97ed-acca61efd5d1&quot;}}">
            <a:extLst>
              <a:ext uri="{FF2B5EF4-FFF2-40B4-BE49-F238E27FC236}">
                <a16:creationId xmlns:a16="http://schemas.microsoft.com/office/drawing/2014/main" id="{B57B1331-54BF-4646-A2FB-E045B86D985F}"/>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3" name="text" descr="{&quot;templafy&quot;:{&quot;id&quot;:&quot;ce715ee4-b45c-4652-94e4-3f541ffa0f91&quot;}}">
            <a:extLst>
              <a:ext uri="{FF2B5EF4-FFF2-40B4-BE49-F238E27FC236}">
                <a16:creationId xmlns:a16="http://schemas.microsoft.com/office/drawing/2014/main" id="{31655F18-894C-497C-BB4F-3E9A1F34877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Tree>
    <p:extLst>
      <p:ext uri="{BB962C8B-B14F-4D97-AF65-F5344CB8AC3E}">
        <p14:creationId xmlns:p14="http://schemas.microsoft.com/office/powerpoint/2010/main" val="2126282069"/>
      </p:ext>
    </p:extLst>
  </p:cSld>
  <p:clrMapOvr>
    <a:masterClrMapping/>
  </p:clrMapOvr>
  <p:extLst>
    <p:ext uri="{DCECCB84-F9BA-43D5-87BE-67443E8EF086}">
      <p15:sldGuideLst xmlns:p15="http://schemas.microsoft.com/office/powerpoint/2012/main">
        <p15:guide id="1" pos="3612" userDrawn="1">
          <p15:clr>
            <a:srgbClr val="F26B43"/>
          </p15:clr>
        </p15:guide>
        <p15:guide id="2"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solidFill>
                  <a:srgbClr val="000000">
                    <a:alpha val="0"/>
                  </a:srgbClr>
                </a:solidFill>
              </a:defRPr>
            </a:lvl1pPr>
          </a:lstStyle>
          <a:p>
            <a:fld id="{D223DB88-96E7-4BFC-A08C-3110EF06FA9A}" type="datetime4">
              <a:rPr lang="sv-SE" smtClean="0"/>
              <a:pPr/>
              <a:t>12 september 2025</a:t>
            </a:fld>
            <a:endParaRPr lang="sv-SE"/>
          </a:p>
        </p:txBody>
      </p:sp>
      <p:sp>
        <p:nvSpPr>
          <p:cNvPr id="9" name="Footer Placeholder 8" hidden="1">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4" name="Title 3">
            <a:extLst>
              <a:ext uri="{FF2B5EF4-FFF2-40B4-BE49-F238E27FC236}">
                <a16:creationId xmlns:a16="http://schemas.microsoft.com/office/drawing/2014/main" id="{9083CB77-7128-4C5C-89ED-0DD17904CB75}"/>
              </a:ext>
            </a:extLst>
          </p:cNvPr>
          <p:cNvSpPr>
            <a:spLocks noGrp="1"/>
          </p:cNvSpPr>
          <p:nvPr>
            <p:ph type="title" hasCustomPrompt="1"/>
          </p:nvPr>
        </p:nvSpPr>
        <p:spPr/>
        <p:txBody>
          <a:bodyPr/>
          <a:lstStyle/>
          <a:p>
            <a:r>
              <a:rPr lang="sv-SE"/>
              <a:t>Click to add title</a:t>
            </a:r>
          </a:p>
        </p:txBody>
      </p:sp>
      <p:sp>
        <p:nvSpPr>
          <p:cNvPr id="3" name="Content Placeholder 2"/>
          <p:cNvSpPr>
            <a:spLocks noGrp="1"/>
          </p:cNvSpPr>
          <p:nvPr>
            <p:ph idx="1" hasCustomPrompt="1"/>
          </p:nvPr>
        </p:nvSpPr>
        <p:spPr>
          <a:xfrm>
            <a:off x="358775" y="2159001"/>
            <a:ext cx="5556250" cy="3978274"/>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799" y="2159000"/>
            <a:ext cx="2598738" cy="3978274"/>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232900" y="2159001"/>
            <a:ext cx="2598738" cy="3978274"/>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sv-SE" smtClean="0"/>
              <a:pPr/>
              <a:t>‹#›</a:t>
            </a:fld>
            <a:endParaRPr lang="sv-SE"/>
          </a:p>
        </p:txBody>
      </p:sp>
    </p:spTree>
    <p:extLst>
      <p:ext uri="{BB962C8B-B14F-4D97-AF65-F5344CB8AC3E}">
        <p14:creationId xmlns:p14="http://schemas.microsoft.com/office/powerpoint/2010/main" val="26553149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EDF1E64-0BC0-4941-8FFB-3A71A98EA4CF}"/>
              </a:ext>
            </a:extLst>
          </p:cNvPr>
          <p:cNvSpPr>
            <a:spLocks noGrp="1"/>
          </p:cNvSpPr>
          <p:nvPr>
            <p:ph type="dt" sz="half" idx="10"/>
          </p:nvPr>
        </p:nvSpPr>
        <p:spPr/>
        <p:txBody>
          <a:bodyPr/>
          <a:lstStyle>
            <a:lvl1pPr>
              <a:defRPr>
                <a:solidFill>
                  <a:srgbClr val="000000">
                    <a:alpha val="0"/>
                  </a:srgbClr>
                </a:solidFill>
              </a:defRPr>
            </a:lvl1pPr>
          </a:lstStyle>
          <a:p>
            <a:fld id="{0E75943B-4360-4861-9B61-EA2D179B18C1}" type="datetime4">
              <a:rPr lang="sv-SE" smtClean="0"/>
              <a:pPr/>
              <a:t>12 september 2025</a:t>
            </a:fld>
            <a:endParaRPr lang="sv-SE"/>
          </a:p>
        </p:txBody>
      </p:sp>
      <p:sp>
        <p:nvSpPr>
          <p:cNvPr id="8" name="Footer Placeholder 7">
            <a:extLst>
              <a:ext uri="{FF2B5EF4-FFF2-40B4-BE49-F238E27FC236}">
                <a16:creationId xmlns:a16="http://schemas.microsoft.com/office/drawing/2014/main" id="{2EFDC879-555B-4B99-8F4C-5066F0F20B5A}"/>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4" name="Title 3">
            <a:extLst>
              <a:ext uri="{FF2B5EF4-FFF2-40B4-BE49-F238E27FC236}">
                <a16:creationId xmlns:a16="http://schemas.microsoft.com/office/drawing/2014/main" id="{664530CC-870B-4CCA-A53A-7A6834AF95EE}"/>
              </a:ext>
            </a:extLst>
          </p:cNvPr>
          <p:cNvSpPr>
            <a:spLocks noGrp="1"/>
          </p:cNvSpPr>
          <p:nvPr>
            <p:ph type="title" hasCustomPrompt="1"/>
          </p:nvPr>
        </p:nvSpPr>
        <p:spPr/>
        <p:txBody>
          <a:bodyPr/>
          <a:lstStyle>
            <a:lvl1pPr>
              <a:defRPr/>
            </a:lvl1pPr>
          </a:lstStyle>
          <a:p>
            <a:r>
              <a:rPr lang="sv-SE"/>
              <a:t>Click to add title</a:t>
            </a:r>
          </a:p>
        </p:txBody>
      </p:sp>
      <p:sp>
        <p:nvSpPr>
          <p:cNvPr id="3" name="Content Placeholder 2"/>
          <p:cNvSpPr>
            <a:spLocks noGrp="1"/>
          </p:cNvSpPr>
          <p:nvPr>
            <p:ph idx="1" hasCustomPrompt="1"/>
          </p:nvPr>
        </p:nvSpPr>
        <p:spPr>
          <a:xfrm>
            <a:off x="358775" y="2159000"/>
            <a:ext cx="11472862" cy="3979862"/>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9" name="Slide Number Placeholder 8">
            <a:extLst>
              <a:ext uri="{FF2B5EF4-FFF2-40B4-BE49-F238E27FC236}">
                <a16:creationId xmlns:a16="http://schemas.microsoft.com/office/drawing/2014/main" id="{C5F63A2C-6198-4B31-B738-56535BA7E79B}"/>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2731011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with caption">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lvl1pPr>
              <a:defRPr>
                <a:solidFill>
                  <a:srgbClr val="000000">
                    <a:alpha val="0"/>
                  </a:srgbClr>
                </a:solidFill>
              </a:defRPr>
            </a:lvl1pPr>
          </a:lstStyle>
          <a:p>
            <a:fld id="{73443B04-46A8-47D9-871F-5C917F45AAAF}" type="datetime4">
              <a:rPr lang="sv-SE" smtClean="0"/>
              <a:pPr/>
              <a:t>12 september 2025</a:t>
            </a:fld>
            <a:endParaRPr lang="sv-SE"/>
          </a:p>
        </p:txBody>
      </p:sp>
      <p:sp>
        <p:nvSpPr>
          <p:cNvPr id="4" name="Footer Placeholder 3" hidden="1">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2" y="2160000"/>
            <a:ext cx="5556253" cy="3978275"/>
          </a:xfrm>
          <a:solidFill>
            <a:schemeClr val="bg1">
              <a:lumMod val="95000"/>
            </a:schemeClr>
          </a:solidFill>
        </p:spPr>
        <p:txBody>
          <a:bodyPr tIns="36000"/>
          <a:lstStyle>
            <a:lvl1pPr marL="0" indent="0" algn="ctr">
              <a:buNone/>
              <a:defRPr sz="1400"/>
            </a:lvl1pPr>
          </a:lstStyle>
          <a:p>
            <a:r>
              <a:rPr lang="sv-SE"/>
              <a:t>Click here and insert picture 1 via Sweco PickIt</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7261222" y="2160000"/>
            <a:ext cx="4570415" cy="1979180"/>
          </a:xfrm>
          <a:solidFill>
            <a:schemeClr val="bg1">
              <a:lumMod val="95000"/>
            </a:schemeClr>
          </a:solidFill>
        </p:spPr>
        <p:txBody>
          <a:bodyPr tIns="36000"/>
          <a:lstStyle>
            <a:lvl1pPr marL="0" indent="0" algn="ctr">
              <a:buNone/>
              <a:defRPr sz="1400"/>
            </a:lvl1pPr>
          </a:lstStyle>
          <a:p>
            <a:r>
              <a:rPr lang="sv-SE"/>
              <a:t>Click here and insert picture 2 via Sweco PickIt</a:t>
            </a:r>
          </a:p>
        </p:txBody>
      </p:sp>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sv-SE"/>
              <a:t>Click to add title</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6275388" y="4498181"/>
            <a:ext cx="1611312"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sv-SE"/>
              <a:t>Click to add text 1</a:t>
            </a:r>
          </a:p>
          <a:p>
            <a:pPr lvl="1"/>
            <a:r>
              <a:rPr lang="sv-SE"/>
              <a:t>Second level</a:t>
            </a:r>
          </a:p>
          <a:p>
            <a:pPr lvl="2"/>
            <a:r>
              <a:rPr lang="sv-SE"/>
              <a:t>Third level</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10220324" y="4498181"/>
            <a:ext cx="1611313" cy="1640094"/>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sv-SE"/>
              <a:t>Click to add text 2</a:t>
            </a:r>
          </a:p>
          <a:p>
            <a:pPr lvl="1"/>
            <a:r>
              <a:rPr lang="sv-SE"/>
              <a:t>Second level</a:t>
            </a:r>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210937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p>
            <a:fld id="{6298086B-090D-4629-BD77-C06BBC552CD0}" type="datetime4">
              <a:rPr lang="sv-SE" smtClean="0"/>
              <a:t>12 september 2025</a:t>
            </a:fld>
            <a:endParaRPr lang="sv-SE"/>
          </a:p>
        </p:txBody>
      </p:sp>
      <p:sp>
        <p:nvSpPr>
          <p:cNvPr id="4" name="Footer Placeholder 3" hidden="1">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p>
            <a:endParaRPr lang="sv-SE"/>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3" y="2160000"/>
            <a:ext cx="3580938" cy="3978275"/>
          </a:xfrm>
          <a:solidFill>
            <a:schemeClr val="bg1">
              <a:lumMod val="95000"/>
            </a:schemeClr>
          </a:solidFill>
        </p:spPr>
        <p:txBody>
          <a:bodyPr tIns="36000"/>
          <a:lstStyle>
            <a:lvl1pPr marL="0" indent="0" algn="ctr">
              <a:buNone/>
              <a:defRPr sz="1400"/>
            </a:lvl1pPr>
          </a:lstStyle>
          <a:p>
            <a:r>
              <a:rPr lang="sv-SE"/>
              <a:t>Click here and insert picture 1 via Sweco PickIt</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4304174" y="2160000"/>
            <a:ext cx="3581401" cy="1979180"/>
          </a:xfrm>
          <a:solidFill>
            <a:schemeClr val="bg1">
              <a:lumMod val="95000"/>
            </a:schemeClr>
          </a:solidFill>
        </p:spPr>
        <p:txBody>
          <a:bodyPr tIns="36000"/>
          <a:lstStyle>
            <a:lvl1pPr marL="0" indent="0" algn="ctr">
              <a:buNone/>
              <a:defRPr sz="1400"/>
            </a:lvl1pPr>
          </a:lstStyle>
          <a:p>
            <a:r>
              <a:rPr lang="sv-SE"/>
              <a:t>Click here and insert picture 2 via Sweco PickIt</a:t>
            </a:r>
          </a:p>
        </p:txBody>
      </p:sp>
      <p:sp>
        <p:nvSpPr>
          <p:cNvPr id="25" name="Picture Placeholder 18">
            <a:extLst>
              <a:ext uri="{FF2B5EF4-FFF2-40B4-BE49-F238E27FC236}">
                <a16:creationId xmlns:a16="http://schemas.microsoft.com/office/drawing/2014/main" id="{D4B1F798-EF3C-45A1-A4C5-7D5A422CCD81}"/>
              </a:ext>
            </a:extLst>
          </p:cNvPr>
          <p:cNvSpPr>
            <a:spLocks noGrp="1"/>
          </p:cNvSpPr>
          <p:nvPr>
            <p:ph type="pic" sz="quarter" idx="19" hasCustomPrompt="1"/>
          </p:nvPr>
        </p:nvSpPr>
        <p:spPr>
          <a:xfrm>
            <a:off x="9232438" y="4498181"/>
            <a:ext cx="2599200" cy="1639094"/>
          </a:xfrm>
          <a:solidFill>
            <a:schemeClr val="bg1">
              <a:lumMod val="95000"/>
            </a:schemeClr>
          </a:solidFill>
        </p:spPr>
        <p:txBody>
          <a:bodyPr tIns="36000"/>
          <a:lstStyle>
            <a:lvl1pPr marL="0" indent="0" algn="ctr">
              <a:buNone/>
              <a:defRPr sz="1400"/>
            </a:lvl1pPr>
          </a:lstStyle>
          <a:p>
            <a:r>
              <a:rPr lang="sv-SE"/>
              <a:t>Click </a:t>
            </a:r>
            <a:r>
              <a:rPr lang="sv-SE" err="1"/>
              <a:t>hereand</a:t>
            </a:r>
            <a:r>
              <a:rPr lang="sv-SE"/>
              <a:t> insert picture 3 via Sweco PickIt</a:t>
            </a:r>
          </a:p>
        </p:txBody>
      </p:sp>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sv-SE"/>
              <a:t>Click to add title</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4303714" y="4498181"/>
            <a:ext cx="1611312"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sv-SE"/>
              <a:t>Click to add text 1</a:t>
            </a:r>
          </a:p>
          <a:p>
            <a:pPr lvl="1"/>
            <a:r>
              <a:rPr lang="sv-SE"/>
              <a:t>Second level</a:t>
            </a:r>
          </a:p>
          <a:p>
            <a:pPr lvl="2"/>
            <a:r>
              <a:rPr lang="sv-SE"/>
              <a:t>Third level</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8247063" y="2160000"/>
            <a:ext cx="1612900" cy="1979180"/>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sv-SE"/>
              <a:t>Click to add text 2</a:t>
            </a:r>
          </a:p>
          <a:p>
            <a:pPr lvl="1"/>
            <a:r>
              <a:rPr lang="sv-SE"/>
              <a:t>Second level</a:t>
            </a:r>
          </a:p>
        </p:txBody>
      </p:sp>
      <p:sp>
        <p:nvSpPr>
          <p:cNvPr id="21" name="Text Placeholder 20">
            <a:extLst>
              <a:ext uri="{FF2B5EF4-FFF2-40B4-BE49-F238E27FC236}">
                <a16:creationId xmlns:a16="http://schemas.microsoft.com/office/drawing/2014/main" id="{3CB23D00-6CEF-46C2-93FE-6AB06C0B6C1F}"/>
              </a:ext>
            </a:extLst>
          </p:cNvPr>
          <p:cNvSpPr>
            <a:spLocks noGrp="1"/>
          </p:cNvSpPr>
          <p:nvPr>
            <p:ph type="body" sz="quarter" idx="16" hasCustomPrompt="1"/>
          </p:nvPr>
        </p:nvSpPr>
        <p:spPr>
          <a:xfrm>
            <a:off x="10218738" y="2160000"/>
            <a:ext cx="1612899" cy="1979180"/>
          </a:xfrm>
        </p:spPr>
        <p:txBody>
          <a:bodyPr anchor="b" anchorCtr="0"/>
          <a:lstStyle>
            <a:lvl1pPr marL="0" indent="0" algn="r">
              <a:lnSpc>
                <a:spcPct val="120000"/>
              </a:lnSpc>
              <a:buFont typeface="Sweco Sans" panose="00000500000000000000" pitchFamily="2" charset="0"/>
              <a:buChar char="​"/>
              <a:defRPr sz="1000"/>
            </a:lvl1pPr>
            <a:lvl2pPr marL="0" indent="0" algn="r">
              <a:lnSpc>
                <a:spcPct val="120000"/>
              </a:lnSpc>
              <a:buFont typeface="Sweco Sans" panose="00000500000000000000" pitchFamily="2" charset="0"/>
              <a:buChar char="​"/>
              <a:defRPr sz="1000" b="1"/>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sv-SE"/>
              <a:t>Click to add text 3</a:t>
            </a:r>
          </a:p>
          <a:p>
            <a:pPr lvl="1"/>
            <a:r>
              <a:rPr lang="sv-SE"/>
              <a:t>Second level</a:t>
            </a:r>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99618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s with caption">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C1C9F01-07D6-4B83-881C-30B8B9BD8303}"/>
              </a:ext>
            </a:extLst>
          </p:cNvPr>
          <p:cNvSpPr>
            <a:spLocks noGrp="1"/>
          </p:cNvSpPr>
          <p:nvPr>
            <p:ph type="dt" sz="half" idx="10"/>
          </p:nvPr>
        </p:nvSpPr>
        <p:spPr/>
        <p:txBody>
          <a:bodyPr/>
          <a:lstStyle/>
          <a:p>
            <a:fld id="{7802EF2E-8559-4E83-9836-5B16CF3DFD6B}" type="datetime4">
              <a:rPr lang="sv-SE" smtClean="0"/>
              <a:t>12 september 2025</a:t>
            </a:fld>
            <a:endParaRPr lang="sv-SE"/>
          </a:p>
        </p:txBody>
      </p:sp>
      <p:sp>
        <p:nvSpPr>
          <p:cNvPr id="4" name="Footer Placeholder 3" hidden="1">
            <a:extLst>
              <a:ext uri="{FF2B5EF4-FFF2-40B4-BE49-F238E27FC236}">
                <a16:creationId xmlns:a16="http://schemas.microsoft.com/office/drawing/2014/main" id="{1E10CDE2-8DF0-4CA6-BB82-965B73B244D3}"/>
              </a:ext>
            </a:extLst>
          </p:cNvPr>
          <p:cNvSpPr>
            <a:spLocks noGrp="1"/>
          </p:cNvSpPr>
          <p:nvPr>
            <p:ph type="ftr" sz="quarter" idx="11"/>
          </p:nvPr>
        </p:nvSpPr>
        <p:spPr/>
        <p:txBody>
          <a:bodyPr/>
          <a:lstStyle/>
          <a:p>
            <a:endParaRPr lang="sv-SE"/>
          </a:p>
        </p:txBody>
      </p:sp>
      <p:sp>
        <p:nvSpPr>
          <p:cNvPr id="15" name="Picture Placeholder 14">
            <a:extLst>
              <a:ext uri="{FF2B5EF4-FFF2-40B4-BE49-F238E27FC236}">
                <a16:creationId xmlns:a16="http://schemas.microsoft.com/office/drawing/2014/main" id="{E2761A4F-B19F-47CB-9255-4EB8A61D198D}"/>
              </a:ext>
            </a:extLst>
          </p:cNvPr>
          <p:cNvSpPr>
            <a:spLocks noGrp="1"/>
          </p:cNvSpPr>
          <p:nvPr>
            <p:ph type="pic" sz="quarter" idx="13" hasCustomPrompt="1"/>
          </p:nvPr>
        </p:nvSpPr>
        <p:spPr>
          <a:xfrm>
            <a:off x="358773" y="2160000"/>
            <a:ext cx="2599200" cy="3978275"/>
          </a:xfrm>
          <a:solidFill>
            <a:schemeClr val="bg1">
              <a:lumMod val="95000"/>
            </a:schemeClr>
          </a:solidFill>
        </p:spPr>
        <p:txBody>
          <a:bodyPr tIns="36000"/>
          <a:lstStyle>
            <a:lvl1pPr marL="0" indent="0" algn="ctr">
              <a:buNone/>
              <a:defRPr sz="1400"/>
            </a:lvl1pPr>
          </a:lstStyle>
          <a:p>
            <a:r>
              <a:rPr lang="sv-SE"/>
              <a:t>Click here and insert picture 1 via Sweco PickIt</a:t>
            </a:r>
          </a:p>
        </p:txBody>
      </p:sp>
      <p:sp>
        <p:nvSpPr>
          <p:cNvPr id="24" name="Picture Placeholder 16">
            <a:extLst>
              <a:ext uri="{FF2B5EF4-FFF2-40B4-BE49-F238E27FC236}">
                <a16:creationId xmlns:a16="http://schemas.microsoft.com/office/drawing/2014/main" id="{7BF1A6A6-361E-4090-8FB5-9EDB87567D44}"/>
              </a:ext>
            </a:extLst>
          </p:cNvPr>
          <p:cNvSpPr>
            <a:spLocks noGrp="1"/>
          </p:cNvSpPr>
          <p:nvPr>
            <p:ph type="pic" sz="quarter" idx="18" hasCustomPrompt="1"/>
          </p:nvPr>
        </p:nvSpPr>
        <p:spPr>
          <a:xfrm>
            <a:off x="3317876" y="2160000"/>
            <a:ext cx="2599200" cy="1979180"/>
          </a:xfrm>
          <a:solidFill>
            <a:schemeClr val="bg1">
              <a:lumMod val="95000"/>
            </a:schemeClr>
          </a:solidFill>
        </p:spPr>
        <p:txBody>
          <a:bodyPr tIns="36000"/>
          <a:lstStyle>
            <a:lvl1pPr marL="0" indent="0" algn="ctr">
              <a:buNone/>
              <a:defRPr sz="1400"/>
            </a:lvl1pPr>
          </a:lstStyle>
          <a:p>
            <a:r>
              <a:rPr lang="sv-SE"/>
              <a:t>Click here and insert picture 2 via Sweco PickIt</a:t>
            </a:r>
          </a:p>
        </p:txBody>
      </p:sp>
      <p:sp>
        <p:nvSpPr>
          <p:cNvPr id="25" name="Picture Placeholder 18">
            <a:extLst>
              <a:ext uri="{FF2B5EF4-FFF2-40B4-BE49-F238E27FC236}">
                <a16:creationId xmlns:a16="http://schemas.microsoft.com/office/drawing/2014/main" id="{D4B1F798-EF3C-45A1-A4C5-7D5A422CCD81}"/>
              </a:ext>
            </a:extLst>
          </p:cNvPr>
          <p:cNvSpPr>
            <a:spLocks noGrp="1"/>
          </p:cNvSpPr>
          <p:nvPr>
            <p:ph type="pic" sz="quarter" idx="19" hasCustomPrompt="1"/>
          </p:nvPr>
        </p:nvSpPr>
        <p:spPr>
          <a:xfrm>
            <a:off x="6275388" y="4498181"/>
            <a:ext cx="2599200" cy="1639094"/>
          </a:xfrm>
          <a:solidFill>
            <a:schemeClr val="bg1">
              <a:lumMod val="95000"/>
            </a:schemeClr>
          </a:solidFill>
        </p:spPr>
        <p:txBody>
          <a:bodyPr tIns="36000"/>
          <a:lstStyle>
            <a:lvl1pPr marL="0" indent="0" algn="ctr">
              <a:buNone/>
              <a:defRPr sz="1400"/>
            </a:lvl1pPr>
          </a:lstStyle>
          <a:p>
            <a:r>
              <a:rPr lang="sv-SE"/>
              <a:t>Click here and insert picture 3 via Sweco PickIt</a:t>
            </a:r>
          </a:p>
        </p:txBody>
      </p:sp>
      <p:sp>
        <p:nvSpPr>
          <p:cNvPr id="26" name="Picture Placeholder 20">
            <a:extLst>
              <a:ext uri="{FF2B5EF4-FFF2-40B4-BE49-F238E27FC236}">
                <a16:creationId xmlns:a16="http://schemas.microsoft.com/office/drawing/2014/main" id="{A227C9BD-FF6B-4CCA-8596-4FE45CD09EE1}"/>
              </a:ext>
            </a:extLst>
          </p:cNvPr>
          <p:cNvSpPr>
            <a:spLocks noGrp="1"/>
          </p:cNvSpPr>
          <p:nvPr>
            <p:ph type="pic" sz="quarter" idx="20" hasCustomPrompt="1"/>
          </p:nvPr>
        </p:nvSpPr>
        <p:spPr>
          <a:xfrm>
            <a:off x="10218274" y="2160000"/>
            <a:ext cx="1613363" cy="1979180"/>
          </a:xfrm>
          <a:solidFill>
            <a:schemeClr val="bg1">
              <a:lumMod val="95000"/>
            </a:schemeClr>
          </a:solidFill>
        </p:spPr>
        <p:txBody>
          <a:bodyPr tIns="36000"/>
          <a:lstStyle>
            <a:lvl1pPr marL="0" indent="0" algn="ctr">
              <a:buNone/>
              <a:defRPr sz="1400"/>
            </a:lvl1pPr>
          </a:lstStyle>
          <a:p>
            <a:r>
              <a:rPr lang="sv-SE"/>
              <a:t>Click here and insert picture 4 via Sweco PickIt</a:t>
            </a:r>
          </a:p>
        </p:txBody>
      </p:sp>
      <p:sp>
        <p:nvSpPr>
          <p:cNvPr id="2" name="Title 1">
            <a:extLst>
              <a:ext uri="{FF2B5EF4-FFF2-40B4-BE49-F238E27FC236}">
                <a16:creationId xmlns:a16="http://schemas.microsoft.com/office/drawing/2014/main" id="{F37BDA0C-F09B-416F-809F-19785969C27E}"/>
              </a:ext>
            </a:extLst>
          </p:cNvPr>
          <p:cNvSpPr>
            <a:spLocks noGrp="1"/>
          </p:cNvSpPr>
          <p:nvPr>
            <p:ph type="title" hasCustomPrompt="1"/>
          </p:nvPr>
        </p:nvSpPr>
        <p:spPr/>
        <p:txBody>
          <a:bodyPr/>
          <a:lstStyle/>
          <a:p>
            <a:r>
              <a:rPr lang="sv-SE"/>
              <a:t>Click to add title</a:t>
            </a:r>
          </a:p>
        </p:txBody>
      </p:sp>
      <p:sp>
        <p:nvSpPr>
          <p:cNvPr id="17" name="Text Placeholder 16">
            <a:extLst>
              <a:ext uri="{FF2B5EF4-FFF2-40B4-BE49-F238E27FC236}">
                <a16:creationId xmlns:a16="http://schemas.microsoft.com/office/drawing/2014/main" id="{AD296C21-AAC0-40E4-9836-2E2A7D420E84}"/>
              </a:ext>
            </a:extLst>
          </p:cNvPr>
          <p:cNvSpPr>
            <a:spLocks noGrp="1"/>
          </p:cNvSpPr>
          <p:nvPr>
            <p:ph type="body" sz="quarter" idx="14" hasCustomPrompt="1"/>
          </p:nvPr>
        </p:nvSpPr>
        <p:spPr>
          <a:xfrm>
            <a:off x="3317875" y="4498181"/>
            <a:ext cx="1611313" cy="1639093"/>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buFont typeface="Sweco Sans" panose="00000500000000000000" pitchFamily="2" charset="0"/>
              <a:buChar char="•"/>
              <a:defRPr sz="1000"/>
            </a:lvl3pPr>
            <a:lvl4pPr>
              <a:lnSpc>
                <a:spcPct val="120000"/>
              </a:lnSpc>
              <a:defRPr sz="1000"/>
            </a:lvl4pPr>
            <a:lvl5pPr>
              <a:lnSpc>
                <a:spcPct val="120000"/>
              </a:lnSpc>
              <a:defRPr sz="1000"/>
            </a:lvl5pPr>
          </a:lstStyle>
          <a:p>
            <a:pPr lvl="0"/>
            <a:r>
              <a:rPr lang="sv-SE"/>
              <a:t>Click to add text 1</a:t>
            </a:r>
          </a:p>
          <a:p>
            <a:pPr lvl="1"/>
            <a:r>
              <a:rPr lang="sv-SE"/>
              <a:t>Second level</a:t>
            </a:r>
          </a:p>
          <a:p>
            <a:pPr lvl="2"/>
            <a:r>
              <a:rPr lang="sv-SE"/>
              <a:t>Third level</a:t>
            </a:r>
          </a:p>
        </p:txBody>
      </p:sp>
      <p:sp>
        <p:nvSpPr>
          <p:cNvPr id="19" name="Text Placeholder 18">
            <a:extLst>
              <a:ext uri="{FF2B5EF4-FFF2-40B4-BE49-F238E27FC236}">
                <a16:creationId xmlns:a16="http://schemas.microsoft.com/office/drawing/2014/main" id="{030BA831-512D-4CAC-9CDB-98CF2BAC33E3}"/>
              </a:ext>
            </a:extLst>
          </p:cNvPr>
          <p:cNvSpPr>
            <a:spLocks noGrp="1"/>
          </p:cNvSpPr>
          <p:nvPr>
            <p:ph type="body" sz="quarter" idx="15" hasCustomPrompt="1"/>
          </p:nvPr>
        </p:nvSpPr>
        <p:spPr>
          <a:xfrm>
            <a:off x="6275388" y="2160000"/>
            <a:ext cx="1611312" cy="1979180"/>
          </a:xfrm>
        </p:spPr>
        <p:txBody>
          <a:bodyPr/>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sv-SE"/>
              <a:t>Click to add text 2</a:t>
            </a:r>
          </a:p>
          <a:p>
            <a:pPr lvl="1"/>
            <a:r>
              <a:rPr lang="sv-SE"/>
              <a:t>Second level</a:t>
            </a:r>
          </a:p>
        </p:txBody>
      </p:sp>
      <p:sp>
        <p:nvSpPr>
          <p:cNvPr id="21" name="Text Placeholder 20">
            <a:extLst>
              <a:ext uri="{FF2B5EF4-FFF2-40B4-BE49-F238E27FC236}">
                <a16:creationId xmlns:a16="http://schemas.microsoft.com/office/drawing/2014/main" id="{3CB23D00-6CEF-46C2-93FE-6AB06C0B6C1F}"/>
              </a:ext>
            </a:extLst>
          </p:cNvPr>
          <p:cNvSpPr>
            <a:spLocks noGrp="1"/>
          </p:cNvSpPr>
          <p:nvPr>
            <p:ph type="body" sz="quarter" idx="16" hasCustomPrompt="1"/>
          </p:nvPr>
        </p:nvSpPr>
        <p:spPr>
          <a:xfrm>
            <a:off x="7261224" y="2160000"/>
            <a:ext cx="1613363" cy="1979180"/>
          </a:xfrm>
        </p:spPr>
        <p:txBody>
          <a:bodyPr anchor="b" anchorCtr="0"/>
          <a:lstStyle>
            <a:lvl1pPr marL="0" indent="0">
              <a:lnSpc>
                <a:spcPct val="120000"/>
              </a:lnSpc>
              <a:buFont typeface="Sweco Sans" panose="00000500000000000000" pitchFamily="2" charset="0"/>
              <a:buChar char="​"/>
              <a:defRPr sz="1000"/>
            </a:lvl1pPr>
            <a:lvl2pPr marL="0" indent="0">
              <a:lnSpc>
                <a:spcPct val="120000"/>
              </a:lnSpc>
              <a:buFont typeface="Sweco Sans" panose="00000500000000000000" pitchFamily="2" charset="0"/>
              <a:buChar char="​"/>
              <a:defRPr sz="1000" b="1"/>
            </a:lvl2pPr>
            <a:lvl3pPr marL="180000" indent="-180000">
              <a:lnSpc>
                <a:spcPct val="120000"/>
              </a:lnSpc>
              <a:defRPr sz="1000"/>
            </a:lvl3pPr>
            <a:lvl4pPr>
              <a:lnSpc>
                <a:spcPct val="120000"/>
              </a:lnSpc>
              <a:spcAft>
                <a:spcPts val="600"/>
              </a:spcAft>
              <a:defRPr sz="1000"/>
            </a:lvl4pPr>
            <a:lvl5pPr>
              <a:lnSpc>
                <a:spcPct val="120000"/>
              </a:lnSpc>
              <a:spcAft>
                <a:spcPts val="600"/>
              </a:spcAft>
              <a:defRPr sz="1000"/>
            </a:lvl5pPr>
          </a:lstStyle>
          <a:p>
            <a:pPr lvl="0"/>
            <a:r>
              <a:rPr lang="sv-SE"/>
              <a:t>Click to add text 3</a:t>
            </a:r>
          </a:p>
          <a:p>
            <a:pPr lvl="1"/>
            <a:r>
              <a:rPr lang="sv-SE"/>
              <a:t>Second level</a:t>
            </a:r>
          </a:p>
        </p:txBody>
      </p:sp>
      <p:sp>
        <p:nvSpPr>
          <p:cNvPr id="23" name="Text Placeholder 22">
            <a:extLst>
              <a:ext uri="{FF2B5EF4-FFF2-40B4-BE49-F238E27FC236}">
                <a16:creationId xmlns:a16="http://schemas.microsoft.com/office/drawing/2014/main" id="{C6FC167E-A4E6-4FBE-B417-194E5E11F1B6}"/>
              </a:ext>
            </a:extLst>
          </p:cNvPr>
          <p:cNvSpPr>
            <a:spLocks noGrp="1"/>
          </p:cNvSpPr>
          <p:nvPr>
            <p:ph type="body" sz="quarter" idx="17" hasCustomPrompt="1"/>
          </p:nvPr>
        </p:nvSpPr>
        <p:spPr>
          <a:xfrm>
            <a:off x="10218274" y="4498181"/>
            <a:ext cx="1613364" cy="1639094"/>
          </a:xfrm>
        </p:spPr>
        <p:txBody>
          <a:bodyPr/>
          <a:lstStyle>
            <a:lvl1pPr marL="0" indent="0">
              <a:lnSpc>
                <a:spcPct val="120000"/>
              </a:lnSpc>
              <a:spcAft>
                <a:spcPts val="600"/>
              </a:spcAft>
              <a:buFont typeface="Sweco Sans" panose="00000500000000000000" pitchFamily="2" charset="0"/>
              <a:buChar char="​"/>
              <a:defRPr sz="1000"/>
            </a:lvl1pPr>
            <a:lvl2pPr marL="0" indent="0">
              <a:lnSpc>
                <a:spcPct val="120000"/>
              </a:lnSpc>
              <a:spcAft>
                <a:spcPts val="600"/>
              </a:spcAft>
              <a:buFont typeface="Sweco Sans" panose="00000500000000000000" pitchFamily="2" charset="0"/>
              <a:buChar char="​"/>
              <a:defRPr sz="1000" b="1"/>
            </a:lvl2pPr>
            <a:lvl3pPr marL="180000" indent="-180000">
              <a:lnSpc>
                <a:spcPct val="120000"/>
              </a:lnSpc>
              <a:spcAft>
                <a:spcPts val="600"/>
              </a:spcAft>
              <a:defRPr sz="1000"/>
            </a:lvl3pPr>
            <a:lvl4pPr>
              <a:lnSpc>
                <a:spcPct val="120000"/>
              </a:lnSpc>
              <a:spcAft>
                <a:spcPts val="600"/>
              </a:spcAft>
              <a:defRPr sz="1000"/>
            </a:lvl4pPr>
            <a:lvl5pPr>
              <a:lnSpc>
                <a:spcPct val="120000"/>
              </a:lnSpc>
              <a:spcAft>
                <a:spcPts val="600"/>
              </a:spcAft>
              <a:defRPr sz="1000"/>
            </a:lvl5pPr>
          </a:lstStyle>
          <a:p>
            <a:pPr lvl="0"/>
            <a:r>
              <a:rPr lang="sv-SE"/>
              <a:t>Click to add text 4</a:t>
            </a:r>
          </a:p>
          <a:p>
            <a:pPr lvl="1"/>
            <a:r>
              <a:rPr lang="sv-SE"/>
              <a:t>Second level</a:t>
            </a:r>
          </a:p>
        </p:txBody>
      </p:sp>
      <p:sp>
        <p:nvSpPr>
          <p:cNvPr id="5" name="Slide Number Placeholder 4">
            <a:extLst>
              <a:ext uri="{FF2B5EF4-FFF2-40B4-BE49-F238E27FC236}">
                <a16:creationId xmlns:a16="http://schemas.microsoft.com/office/drawing/2014/main" id="{50E96D47-0346-4B19-801D-C9C087EE23BF}"/>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724884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PORT Four content">
    <p:bg>
      <p:bgRef idx="1001">
        <a:schemeClr val="bg1"/>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6D79923-6F9C-4EDE-9E95-10CB30510783}"/>
              </a:ext>
            </a:extLst>
          </p:cNvPr>
          <p:cNvSpPr>
            <a:spLocks noGrp="1"/>
          </p:cNvSpPr>
          <p:nvPr>
            <p:ph type="dt" sz="half" idx="15"/>
          </p:nvPr>
        </p:nvSpPr>
        <p:spPr/>
        <p:txBody>
          <a:bodyPr/>
          <a:lstStyle>
            <a:lvl1pPr>
              <a:defRPr>
                <a:solidFill>
                  <a:srgbClr val="000000">
                    <a:alpha val="0"/>
                  </a:srgbClr>
                </a:solidFill>
              </a:defRPr>
            </a:lvl1pPr>
          </a:lstStyle>
          <a:p>
            <a:fld id="{A843A11D-764B-4303-856E-94E26B37402D}" type="datetime4">
              <a:rPr lang="sv-SE" smtClean="0"/>
              <a:pPr/>
              <a:t>12 september 2025</a:t>
            </a:fld>
            <a:endParaRPr lang="sv-SE"/>
          </a:p>
        </p:txBody>
      </p:sp>
      <p:sp>
        <p:nvSpPr>
          <p:cNvPr id="6" name="Footer Placeholder 5" hidden="1">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rgbClr val="000000">
                    <a:alpha val="0"/>
                  </a:srgbClr>
                </a:solidFill>
              </a:defRPr>
            </a:lvl1pPr>
          </a:lstStyle>
          <a:p>
            <a:endParaRPr lang="sv-SE"/>
          </a:p>
        </p:txBody>
      </p:sp>
      <p:sp>
        <p:nvSpPr>
          <p:cNvPr id="8" name="Rectangle 7">
            <a:extLst>
              <a:ext uri="{FF2B5EF4-FFF2-40B4-BE49-F238E27FC236}">
                <a16:creationId xmlns:a16="http://schemas.microsoft.com/office/drawing/2014/main" id="{4FF0DCE3-F1DA-4CC1-BB76-F356C957EE5C}"/>
              </a:ext>
            </a:extLst>
          </p:cNvPr>
          <p:cNvSpPr/>
          <p:nvPr userDrawn="1"/>
        </p:nvSpPr>
        <p:spPr>
          <a:xfrm>
            <a:off x="0" y="0"/>
            <a:ext cx="12192000" cy="68616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noProof="0" err="1"/>
          </a:p>
        </p:txBody>
      </p:sp>
      <p:sp>
        <p:nvSpPr>
          <p:cNvPr id="2" name="Title 1"/>
          <p:cNvSpPr>
            <a:spLocks noGrp="1"/>
          </p:cNvSpPr>
          <p:nvPr>
            <p:ph type="title" hasCustomPrompt="1"/>
          </p:nvPr>
        </p:nvSpPr>
        <p:spPr>
          <a:xfrm>
            <a:off x="358775" y="719138"/>
            <a:ext cx="11472863" cy="1087436"/>
          </a:xfrm>
        </p:spPr>
        <p:txBody>
          <a:bodyPr/>
          <a:lstStyle>
            <a:lvl1pPr>
              <a:defRPr sz="2800"/>
            </a:lvl1pPr>
          </a:lstStyle>
          <a:p>
            <a:r>
              <a:rPr lang="sv-SE" noProof="0"/>
              <a:t>Click to add title, three lines optional </a:t>
            </a:r>
            <a:endParaRPr lang="sv-SE"/>
          </a:p>
        </p:txBody>
      </p:sp>
      <p:sp>
        <p:nvSpPr>
          <p:cNvPr id="3" name="Content Placeholder 2"/>
          <p:cNvSpPr>
            <a:spLocks noGrp="1"/>
          </p:cNvSpPr>
          <p:nvPr>
            <p:ph idx="1" hasCustomPrompt="1"/>
          </p:nvPr>
        </p:nvSpPr>
        <p:spPr>
          <a:xfrm>
            <a:off x="358776" y="2159000"/>
            <a:ext cx="2598738" cy="3978275"/>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1"/>
            <a:ext cx="2598738" cy="3978274"/>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6275388" y="2159000"/>
            <a:ext cx="5556249" cy="1810800"/>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11" name="Content Placeholder 10">
            <a:extLst>
              <a:ext uri="{FF2B5EF4-FFF2-40B4-BE49-F238E27FC236}">
                <a16:creationId xmlns:a16="http://schemas.microsoft.com/office/drawing/2014/main" id="{EA075391-72C2-46AD-A34B-A677ADEAE2B2}"/>
              </a:ext>
            </a:extLst>
          </p:cNvPr>
          <p:cNvSpPr>
            <a:spLocks noGrp="1"/>
          </p:cNvSpPr>
          <p:nvPr>
            <p:ph sz="quarter" idx="14" hasCustomPrompt="1"/>
          </p:nvPr>
        </p:nvSpPr>
        <p:spPr>
          <a:xfrm>
            <a:off x="6275387" y="4321613"/>
            <a:ext cx="5556251" cy="1810800"/>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sv-SE" smtClean="0"/>
              <a:pPr/>
              <a:t>‹#›</a:t>
            </a:fld>
            <a:endParaRPr lang="sv-SE"/>
          </a:p>
        </p:txBody>
      </p:sp>
      <p:sp>
        <p:nvSpPr>
          <p:cNvPr id="15" name="date" descr="{&quot;templafy&quot;:{&quot;id&quot;:&quot;57cd94ac-a836-49d2-9e00-9d3ac12f429f&quot;}}">
            <a:extLst>
              <a:ext uri="{FF2B5EF4-FFF2-40B4-BE49-F238E27FC236}">
                <a16:creationId xmlns:a16="http://schemas.microsoft.com/office/drawing/2014/main" id="{00A77AEB-1276-4DBD-BDCA-02E4075F3C3A}"/>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4f2e8073-59a4-4a97-9a5e-024939a20dbb&quot;}}">
            <a:extLst>
              <a:ext uri="{FF2B5EF4-FFF2-40B4-BE49-F238E27FC236}">
                <a16:creationId xmlns:a16="http://schemas.microsoft.com/office/drawing/2014/main" id="{A32D35A0-121E-4E55-99B2-4FF85335801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2" name="Graphic 11">
            <a:extLst>
              <a:ext uri="{FF2B5EF4-FFF2-40B4-BE49-F238E27FC236}">
                <a16:creationId xmlns:a16="http://schemas.microsoft.com/office/drawing/2014/main" id="{62070372-376A-9E44-0F24-E9A0D296E3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116146162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PORT Six content">
    <p:spTree>
      <p:nvGrpSpPr>
        <p:cNvPr id="1" name=""/>
        <p:cNvGrpSpPr/>
        <p:nvPr/>
      </p:nvGrpSpPr>
      <p:grpSpPr>
        <a:xfrm>
          <a:off x="0" y="0"/>
          <a:ext cx="0" cy="0"/>
          <a:chOff x="0" y="0"/>
          <a:chExt cx="0" cy="0"/>
        </a:xfrm>
      </p:grpSpPr>
      <p:sp>
        <p:nvSpPr>
          <p:cNvPr id="9" name="Date Placeholder 8" hidden="1">
            <a:extLst>
              <a:ext uri="{FF2B5EF4-FFF2-40B4-BE49-F238E27FC236}">
                <a16:creationId xmlns:a16="http://schemas.microsoft.com/office/drawing/2014/main" id="{E98FB850-FB82-4BFB-9804-8994FC797D75}"/>
              </a:ext>
            </a:extLst>
          </p:cNvPr>
          <p:cNvSpPr>
            <a:spLocks noGrp="1"/>
          </p:cNvSpPr>
          <p:nvPr>
            <p:ph type="dt" sz="half" idx="18"/>
          </p:nvPr>
        </p:nvSpPr>
        <p:spPr/>
        <p:txBody>
          <a:bodyPr/>
          <a:lstStyle>
            <a:lvl1pPr>
              <a:defRPr>
                <a:solidFill>
                  <a:srgbClr val="000000">
                    <a:alpha val="0"/>
                  </a:srgbClr>
                </a:solidFill>
              </a:defRPr>
            </a:lvl1pPr>
          </a:lstStyle>
          <a:p>
            <a:fld id="{DAC7B038-5818-440B-80D9-603D41B1FC36}" type="datetime4">
              <a:rPr lang="sv-SE" smtClean="0"/>
              <a:pPr/>
              <a:t>12 september 2025</a:t>
            </a:fld>
            <a:endParaRPr lang="sv-SE"/>
          </a:p>
        </p:txBody>
      </p:sp>
      <p:sp>
        <p:nvSpPr>
          <p:cNvPr id="10" name="Footer Placeholder 9" hidden="1">
            <a:extLst>
              <a:ext uri="{FF2B5EF4-FFF2-40B4-BE49-F238E27FC236}">
                <a16:creationId xmlns:a16="http://schemas.microsoft.com/office/drawing/2014/main" id="{978950A0-9C85-49B3-834A-4CC59F92032B}"/>
              </a:ext>
            </a:extLst>
          </p:cNvPr>
          <p:cNvSpPr>
            <a:spLocks noGrp="1"/>
          </p:cNvSpPr>
          <p:nvPr>
            <p:ph type="ftr" sz="quarter" idx="19"/>
          </p:nvPr>
        </p:nvSpPr>
        <p:spPr/>
        <p:txBody>
          <a:bodyPr/>
          <a:lstStyle>
            <a:lvl1pPr>
              <a:defRPr>
                <a:solidFill>
                  <a:srgbClr val="000000">
                    <a:alpha val="0"/>
                  </a:srgbClr>
                </a:solidFill>
              </a:defRPr>
            </a:lvl1pPr>
          </a:lstStyle>
          <a:p>
            <a:endParaRPr lang="sv-SE"/>
          </a:p>
        </p:txBody>
      </p:sp>
      <p:sp>
        <p:nvSpPr>
          <p:cNvPr id="8" name="Rectangle 7">
            <a:extLst>
              <a:ext uri="{FF2B5EF4-FFF2-40B4-BE49-F238E27FC236}">
                <a16:creationId xmlns:a16="http://schemas.microsoft.com/office/drawing/2014/main" id="{1C561FD5-F043-4AD1-B1D4-5A402A36ED6E}"/>
              </a:ext>
            </a:extLst>
          </p:cNvPr>
          <p:cNvSpPr/>
          <p:nvPr userDrawn="1"/>
        </p:nvSpPr>
        <p:spPr>
          <a:xfrm>
            <a:off x="0" y="0"/>
            <a:ext cx="12192000" cy="6861600"/>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noProof="0" err="1"/>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358774" y="720000"/>
            <a:ext cx="5556251" cy="1081677"/>
          </a:xfrm>
        </p:spPr>
        <p:txBody>
          <a:bodyPr/>
          <a:lstStyle>
            <a:lvl1pPr>
              <a:defRPr sz="2800"/>
            </a:lvl1pPr>
          </a:lstStyle>
          <a:p>
            <a:r>
              <a:rPr lang="sv-SE"/>
              <a:t>Click to add </a:t>
            </a:r>
            <a:r>
              <a:rPr lang="sv-SE" sz="2800">
                <a:solidFill>
                  <a:schemeClr val="tx1"/>
                </a:solidFill>
              </a:rPr>
              <a:t>title, three lines optional </a:t>
            </a:r>
            <a:endParaRPr lang="sv-SE"/>
          </a:p>
        </p:txBody>
      </p:sp>
      <p:sp>
        <p:nvSpPr>
          <p:cNvPr id="3" name="Content Placeholder 2"/>
          <p:cNvSpPr>
            <a:spLocks noGrp="1"/>
          </p:cNvSpPr>
          <p:nvPr>
            <p:ph idx="1" hasCustomPrompt="1"/>
          </p:nvPr>
        </p:nvSpPr>
        <p:spPr>
          <a:xfrm>
            <a:off x="358776" y="2159000"/>
            <a:ext cx="2599200" cy="3978275"/>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2159000"/>
            <a:ext cx="2598737" cy="3978275"/>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5388" y="719138"/>
            <a:ext cx="2599200" cy="2707200"/>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3787200"/>
            <a:ext cx="2599200" cy="2350075"/>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9232900" y="719137"/>
            <a:ext cx="2598738" cy="2707200"/>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232899" y="3787200"/>
            <a:ext cx="2600325" cy="2350075"/>
          </a:xfrm>
        </p:spPr>
        <p:txBody>
          <a:bodyPr/>
          <a:lstStyle>
            <a:lvl1pPr>
              <a:defRPr sz="1600"/>
            </a:lvl1pPr>
            <a:lvl2pPr>
              <a:defRPr sz="1400"/>
            </a:lvl2pPr>
            <a:lvl3pPr>
              <a:defRPr sz="1200"/>
            </a:lvl3pPr>
            <a:lvl4pPr>
              <a:defRPr sz="1600"/>
            </a:lvl4pPr>
            <a:lvl5pPr>
              <a:defRPr sz="1600"/>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a:t>6</a:t>
            </a:r>
          </a:p>
          <a:p>
            <a:pPr lvl="6"/>
            <a:r>
              <a:rPr lang="sv-SE"/>
              <a:t>7</a:t>
            </a:r>
          </a:p>
          <a:p>
            <a:pPr lvl="7"/>
            <a:r>
              <a:rPr lang="sv-SE"/>
              <a:t>8</a:t>
            </a:r>
          </a:p>
          <a:p>
            <a:pPr lvl="8"/>
            <a:r>
              <a:rPr lang="sv-SE"/>
              <a:t>9</a:t>
            </a:r>
          </a:p>
        </p:txBody>
      </p:sp>
      <p:sp>
        <p:nvSpPr>
          <p:cNvPr id="16" name="Slide Number Placeholder 15">
            <a:extLst>
              <a:ext uri="{FF2B5EF4-FFF2-40B4-BE49-F238E27FC236}">
                <a16:creationId xmlns:a16="http://schemas.microsoft.com/office/drawing/2014/main" id="{CFD8AA9C-93A9-4D69-B89F-3B6F47D1B6E6}"/>
              </a:ext>
            </a:extLst>
          </p:cNvPr>
          <p:cNvSpPr>
            <a:spLocks noGrp="1"/>
          </p:cNvSpPr>
          <p:nvPr>
            <p:ph type="sldNum" sz="quarter" idx="20"/>
          </p:nvPr>
        </p:nvSpPr>
        <p:spPr/>
        <p:txBody>
          <a:bodyPr/>
          <a:lstStyle/>
          <a:p>
            <a:fld id="{23AA811B-2EBD-4900-905E-5BE206449611}" type="slidenum">
              <a:rPr lang="sv-SE" smtClean="0"/>
              <a:pPr/>
              <a:t>‹#›</a:t>
            </a:fld>
            <a:endParaRPr lang="sv-SE"/>
          </a:p>
        </p:txBody>
      </p:sp>
      <p:sp>
        <p:nvSpPr>
          <p:cNvPr id="17" name="date" descr="{&quot;templafy&quot;:{&quot;id&quot;:&quot;57ee3f5b-8838-486f-89dd-16afd61c6c3d&quot;}}">
            <a:extLst>
              <a:ext uri="{FF2B5EF4-FFF2-40B4-BE49-F238E27FC236}">
                <a16:creationId xmlns:a16="http://schemas.microsoft.com/office/drawing/2014/main" id="{001E9351-76A8-4E29-9CD2-F44CA2DC3A7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20" name="text" descr="{&quot;templafy&quot;:{&quot;id&quot;:&quot;d0822f18-1785-4a64-93be-1d1c6c79e17d&quot;}}">
            <a:extLst>
              <a:ext uri="{FF2B5EF4-FFF2-40B4-BE49-F238E27FC236}">
                <a16:creationId xmlns:a16="http://schemas.microsoft.com/office/drawing/2014/main" id="{4CAC926B-6737-4CB4-A3D8-3A1029D445C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6" name="Graphic 5">
            <a:extLst>
              <a:ext uri="{FF2B5EF4-FFF2-40B4-BE49-F238E27FC236}">
                <a16:creationId xmlns:a16="http://schemas.microsoft.com/office/drawing/2014/main" id="{EB590BDA-2E95-7B3E-B94C-B0564EF618B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ditorial. Three content">
    <p:bg>
      <p:bgRef idx="1001">
        <a:schemeClr val="bg2"/>
      </p:bgRef>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B00877CC-9A84-4266-9DEB-631105967688}" type="datetime4">
              <a:rPr lang="sv-SE" smtClean="0"/>
              <a:t>12 september 2025</a:t>
            </a:fld>
            <a:endParaRPr lang="sv-SE"/>
          </a:p>
        </p:txBody>
      </p:sp>
      <p:sp>
        <p:nvSpPr>
          <p:cNvPr id="4" name="Footer Placeholder 3" hidden="1">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sv-SE"/>
          </a:p>
        </p:txBody>
      </p:sp>
      <p:sp>
        <p:nvSpPr>
          <p:cNvPr id="10" name="Background">
            <a:extLst>
              <a:ext uri="{FF2B5EF4-FFF2-40B4-BE49-F238E27FC236}">
                <a16:creationId xmlns:a16="http://schemas.microsoft.com/office/drawing/2014/main" id="{7EB98B78-341C-46CB-B5C7-0A423B460D9F}"/>
              </a:ext>
            </a:extLst>
          </p:cNvPr>
          <p:cNvSpPr txBox="1">
            <a:spLocks/>
          </p:cNvSpPr>
          <p:nvPr userDrawn="1"/>
        </p:nvSpPr>
        <p:spPr bwMode="ltGray">
          <a:xfrm>
            <a:off x="0" y="0"/>
            <a:ext cx="12192000" cy="6861600"/>
          </a:xfrm>
          <a:prstGeom prst="rect">
            <a:avLst/>
          </a:prstGeom>
          <a:solidFill>
            <a:schemeClr val="accent6"/>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8"/>
            <a:ext cx="8506800" cy="2700000"/>
          </a:xfrm>
        </p:spPr>
        <p:txBody>
          <a:bodyPr/>
          <a:lstStyle>
            <a:lvl1pPr>
              <a:defRPr sz="6000"/>
            </a:lvl1pPr>
          </a:lstStyle>
          <a:p>
            <a:r>
              <a:rPr lang="sv-SE"/>
              <a:t>Click to add title, </a:t>
            </a:r>
            <a:r>
              <a:rPr lang="sv-SE" sz="6000">
                <a:solidFill>
                  <a:schemeClr val="tx1"/>
                </a:solidFill>
              </a:rPr>
              <a:t>three lines optional </a:t>
            </a:r>
            <a:endParaRPr lang="sv-SE"/>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358775" y="3780000"/>
            <a:ext cx="2598738" cy="2357275"/>
          </a:xfrm>
        </p:spPr>
        <p:txBody>
          <a:bodyPr/>
          <a:lstStyle>
            <a:lvl1pPr>
              <a:buClrTx/>
              <a:defRPr/>
            </a:lvl1pPr>
            <a:lvl2pPr>
              <a:buClrTx/>
              <a:defRPr/>
            </a:lvl2pPr>
            <a:lvl3pPr>
              <a:buClrTx/>
              <a:defRPr/>
            </a:lvl3pPr>
            <a:lvl5pPr>
              <a:defRPr/>
            </a:lvl5pPr>
            <a:lvl6pPr>
              <a:buClrTx/>
              <a:defRPr/>
            </a:lvl6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97A77435-8EB4-466C-A42A-7A5E1BB4EF42}"/>
              </a:ext>
            </a:extLst>
          </p:cNvPr>
          <p:cNvSpPr>
            <a:spLocks noGrp="1"/>
          </p:cNvSpPr>
          <p:nvPr>
            <p:ph sz="half" idx="2" hasCustomPrompt="1"/>
          </p:nvPr>
        </p:nvSpPr>
        <p:spPr>
          <a:xfrm>
            <a:off x="3317875" y="3780000"/>
            <a:ext cx="2598738" cy="2357275"/>
          </a:xfrm>
        </p:spPr>
        <p:txBody>
          <a:bodyPr/>
          <a:lstStyle>
            <a:lvl1pPr>
              <a:buClrTx/>
              <a:defRPr/>
            </a:lvl1pPr>
            <a:lvl2pPr>
              <a:buClrTx/>
              <a:defRPr/>
            </a:lvl2pPr>
            <a:lvl3pPr>
              <a:buClrTx/>
              <a:defRPr/>
            </a:lvl3pPr>
            <a:lvl5pPr>
              <a:defRPr/>
            </a:lvl5pPr>
            <a:lvl6pPr>
              <a:buClrTx/>
              <a:defRPr/>
            </a:lvl6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8" name="Content Placeholder 4">
            <a:extLst>
              <a:ext uri="{FF2B5EF4-FFF2-40B4-BE49-F238E27FC236}">
                <a16:creationId xmlns:a16="http://schemas.microsoft.com/office/drawing/2014/main" id="{E959CF49-883A-4558-829C-FC54C14FFD70}"/>
              </a:ext>
            </a:extLst>
          </p:cNvPr>
          <p:cNvSpPr>
            <a:spLocks noGrp="1"/>
          </p:cNvSpPr>
          <p:nvPr>
            <p:ph sz="quarter" idx="13" hasCustomPrompt="1"/>
          </p:nvPr>
        </p:nvSpPr>
        <p:spPr>
          <a:xfrm>
            <a:off x="9232900" y="3780000"/>
            <a:ext cx="2598738" cy="2357275"/>
          </a:xfrm>
        </p:spPr>
        <p:txBody>
          <a:bodyPr/>
          <a:lstStyle>
            <a:lvl1pPr>
              <a:buClrTx/>
              <a:defRPr/>
            </a:lvl1pPr>
            <a:lvl2pPr>
              <a:buClrTx/>
              <a:defRPr/>
            </a:lvl2pPr>
            <a:lvl3pPr>
              <a:buClrTx/>
              <a:defRPr/>
            </a:lvl3pPr>
            <a:lvl5pPr>
              <a:defRPr/>
            </a:lvl5pPr>
            <a:lvl6pPr>
              <a:buClrTx/>
              <a:defRPr/>
            </a:lvl6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p>
            <a:fld id="{23AA811B-2EBD-4900-905E-5BE206449611}" type="slidenum">
              <a:rPr lang="sv-SE" smtClean="0"/>
              <a:pPr/>
              <a:t>‹#›</a:t>
            </a:fld>
            <a:endParaRPr lang="sv-SE"/>
          </a:p>
        </p:txBody>
      </p:sp>
      <p:sp>
        <p:nvSpPr>
          <p:cNvPr id="14" name="date" descr="{&quot;templafy&quot;:{&quot;id&quot;:&quot;f270e897-531a-4b1e-b632-0eff3db3f5a1&quot;}}">
            <a:extLst>
              <a:ext uri="{FF2B5EF4-FFF2-40B4-BE49-F238E27FC236}">
                <a16:creationId xmlns:a16="http://schemas.microsoft.com/office/drawing/2014/main" id="{56851218-307E-419C-B851-D3A637CEA66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3" name="text" descr="{&quot;templafy&quot;:{&quot;id&quot;:&quot;b53e5707-7c39-40e8-b4d7-b48d86892802&quot;}}">
            <a:extLst>
              <a:ext uri="{FF2B5EF4-FFF2-40B4-BE49-F238E27FC236}">
                <a16:creationId xmlns:a16="http://schemas.microsoft.com/office/drawing/2014/main" id="{2E4BD329-C063-449B-A007-31421A92C4D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1" name="Graphic 10">
            <a:extLst>
              <a:ext uri="{FF2B5EF4-FFF2-40B4-BE49-F238E27FC236}">
                <a16:creationId xmlns:a16="http://schemas.microsoft.com/office/drawing/2014/main" id="{1C55B5F3-98AF-9492-6457-60B1DAF348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29382420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ditorial. Two content">
    <p:bg>
      <p:bgRef idx="1001">
        <a:schemeClr val="bg2"/>
      </p:bgRef>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68FC5E3D-A5F5-4742-93A3-FD8FE798FBB3}" type="datetime4">
              <a:rPr lang="sv-SE" smtClean="0"/>
              <a:t>12 september 2025</a:t>
            </a:fld>
            <a:endParaRPr lang="sv-SE"/>
          </a:p>
        </p:txBody>
      </p:sp>
      <p:sp>
        <p:nvSpPr>
          <p:cNvPr id="4" name="Footer Placeholder 3" hidden="1">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sv-SE"/>
          </a:p>
        </p:txBody>
      </p:sp>
      <p:sp>
        <p:nvSpPr>
          <p:cNvPr id="10" name="Background">
            <a:extLst>
              <a:ext uri="{FF2B5EF4-FFF2-40B4-BE49-F238E27FC236}">
                <a16:creationId xmlns:a16="http://schemas.microsoft.com/office/drawing/2014/main" id="{7EB98B78-341C-46CB-B5C7-0A423B460D9F}"/>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6000"/>
            </a:lvl1pPr>
          </a:lstStyle>
          <a:p>
            <a:r>
              <a:rPr lang="sv-SE"/>
              <a:t>Click to add title in several lines</a:t>
            </a:r>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719998"/>
            <a:ext cx="2598738" cy="2700000"/>
          </a:xfrm>
        </p:spPr>
        <p:txBody>
          <a:bodyPr/>
          <a:lstStyle>
            <a:lvl1pPr>
              <a:defRPr/>
            </a:lvl1pPr>
            <a:lvl5pPr>
              <a:defRPr/>
            </a:lvl5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7" name="Content Placeholder 3">
            <a:extLst>
              <a:ext uri="{FF2B5EF4-FFF2-40B4-BE49-F238E27FC236}">
                <a16:creationId xmlns:a16="http://schemas.microsoft.com/office/drawing/2014/main" id="{97A77435-8EB4-466C-A42A-7A5E1BB4EF42}"/>
              </a:ext>
            </a:extLst>
          </p:cNvPr>
          <p:cNvSpPr>
            <a:spLocks noGrp="1"/>
          </p:cNvSpPr>
          <p:nvPr>
            <p:ph sz="half" idx="2" hasCustomPrompt="1"/>
          </p:nvPr>
        </p:nvSpPr>
        <p:spPr>
          <a:xfrm>
            <a:off x="9232900" y="3779999"/>
            <a:ext cx="2598738" cy="2357275"/>
          </a:xfrm>
        </p:spPr>
        <p:txBody>
          <a:bodyPr/>
          <a:lstStyle>
            <a:lvl1pPr>
              <a:defRPr/>
            </a:lvl1pPr>
            <a:lvl5pPr>
              <a:defRPr/>
            </a:lvl5pPr>
          </a:lstStyle>
          <a:p>
            <a:pPr lvl="0"/>
            <a:r>
              <a:rPr lang="sv-SE" noProof="0"/>
              <a:t>Click to add text (Enter+TAB for next text level, SHIFT+TAB to go back in levels)</a:t>
            </a:r>
            <a:endParaRPr lang="sv-SE"/>
          </a:p>
          <a:p>
            <a:pPr lvl="1"/>
            <a:r>
              <a:rPr lang="sv-SE"/>
              <a:t>Second level</a:t>
            </a:r>
          </a:p>
          <a:p>
            <a:pPr lvl="2"/>
            <a:r>
              <a:rPr lang="sv-SE"/>
              <a:t>Third level</a:t>
            </a:r>
          </a:p>
          <a:p>
            <a:pPr lvl="3"/>
            <a:r>
              <a:rPr lang="sv-SE"/>
              <a:t>Fourth level</a:t>
            </a:r>
          </a:p>
          <a:p>
            <a:pPr lvl="4"/>
            <a:r>
              <a:rPr lang="sv-SE"/>
              <a:t>Fifth level</a:t>
            </a:r>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p>
            <a:fld id="{23AA811B-2EBD-4900-905E-5BE206449611}" type="slidenum">
              <a:rPr lang="sv-SE" smtClean="0"/>
              <a:pPr/>
              <a:t>‹#›</a:t>
            </a:fld>
            <a:endParaRPr lang="sv-SE"/>
          </a:p>
        </p:txBody>
      </p:sp>
      <p:sp>
        <p:nvSpPr>
          <p:cNvPr id="14" name="date" descr="{&quot;templafy&quot;:{&quot;id&quot;:&quot;0b8297fe-f237-4b28-afe6-0bdc7bc7c7b0&quot;}}">
            <a:extLst>
              <a:ext uri="{FF2B5EF4-FFF2-40B4-BE49-F238E27FC236}">
                <a16:creationId xmlns:a16="http://schemas.microsoft.com/office/drawing/2014/main" id="{0ED3F853-9A80-4574-91F5-F5AFC6C252A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3" name="text" descr="{&quot;templafy&quot;:{&quot;id&quot;:&quot;4cd84473-3c4c-4e80-8980-0e244fa86029&quot;}}">
            <a:extLst>
              <a:ext uri="{FF2B5EF4-FFF2-40B4-BE49-F238E27FC236}">
                <a16:creationId xmlns:a16="http://schemas.microsoft.com/office/drawing/2014/main" id="{2E4BD329-C063-449B-A007-31421A92C4D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9" name="Graphic 8">
            <a:extLst>
              <a:ext uri="{FF2B5EF4-FFF2-40B4-BE49-F238E27FC236}">
                <a16:creationId xmlns:a16="http://schemas.microsoft.com/office/drawing/2014/main" id="{EE2B6A6E-5362-FEC6-8EA7-9436D4D68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252882081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ditorial. Picture with white text">
    <p:bg>
      <p:bgRef idx="1001">
        <a:schemeClr val="bg2"/>
      </p:bgRef>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7A331567-315E-40E9-BCE1-CC8194A893FF}" type="datetime4">
              <a:rPr lang="sv-SE" smtClean="0"/>
              <a:t>12 september 2025</a:t>
            </a:fld>
            <a:endParaRPr lang="sv-SE"/>
          </a:p>
        </p:txBody>
      </p:sp>
      <p:sp>
        <p:nvSpPr>
          <p:cNvPr id="4" name="Footer Placeholder 3" hidden="1">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sv-SE"/>
          </a:p>
        </p:txBody>
      </p:sp>
      <p:sp>
        <p:nvSpPr>
          <p:cNvPr id="9" name="Picture Placeholder 8">
            <a:extLst>
              <a:ext uri="{FF2B5EF4-FFF2-40B4-BE49-F238E27FC236}">
                <a16:creationId xmlns:a16="http://schemas.microsoft.com/office/drawing/2014/main" id="{1C6F296A-5213-4F68-B8BF-1FDB9685829F}"/>
              </a:ext>
            </a:extLst>
          </p:cNvPr>
          <p:cNvSpPr>
            <a:spLocks noGrp="1"/>
          </p:cNvSpPr>
          <p:nvPr>
            <p:ph type="pic" sz="quarter" idx="13" hasCustomPrompt="1"/>
          </p:nvPr>
        </p:nvSpPr>
        <p:spPr>
          <a:xfrm>
            <a:off x="0" y="0"/>
            <a:ext cx="12192000" cy="6858000"/>
          </a:xfrm>
          <a:solidFill>
            <a:schemeClr val="tx1">
              <a:lumMod val="95000"/>
            </a:schemeClr>
          </a:solidFill>
        </p:spPr>
        <p:txBody>
          <a:bodyPr/>
          <a:lstStyle>
            <a:lvl1pPr marL="0" indent="0" algn="ctr">
              <a:buNone/>
              <a:defRPr sz="1400"/>
            </a:lvl1pPr>
          </a:lstStyle>
          <a:p>
            <a:r>
              <a:rPr lang="sv-SE"/>
              <a:t>Click here and insert background picture via Sweco PickIt. All text is white</a:t>
            </a: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5400">
                <a:solidFill>
                  <a:schemeClr val="tx1"/>
                </a:solidFill>
              </a:defRPr>
            </a:lvl1pPr>
          </a:lstStyle>
          <a:p>
            <a:r>
              <a:rPr lang="sv-SE"/>
              <a:t>Click to add title in several lines</a:t>
            </a:r>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3780000"/>
            <a:ext cx="2598738" cy="235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sv-SE" smtClean="0"/>
              <a:pPr/>
              <a:t>‹#›</a:t>
            </a:fld>
            <a:endParaRPr lang="sv-SE"/>
          </a:p>
        </p:txBody>
      </p:sp>
    </p:spTree>
    <p:extLst>
      <p:ext uri="{BB962C8B-B14F-4D97-AF65-F5344CB8AC3E}">
        <p14:creationId xmlns:p14="http://schemas.microsoft.com/office/powerpoint/2010/main" val="37301851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ditorial. Picture with black tex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2379D0A-AECF-4739-B557-230922CD546E}"/>
              </a:ext>
            </a:extLst>
          </p:cNvPr>
          <p:cNvSpPr>
            <a:spLocks noGrp="1"/>
          </p:cNvSpPr>
          <p:nvPr>
            <p:ph type="dt" sz="half" idx="10"/>
          </p:nvPr>
        </p:nvSpPr>
        <p:spPr/>
        <p:txBody>
          <a:bodyPr/>
          <a:lstStyle/>
          <a:p>
            <a:fld id="{822B320B-FA5F-4FB8-9348-06EF2127B249}" type="datetime4">
              <a:rPr lang="sv-SE" smtClean="0"/>
              <a:t>12 september 2025</a:t>
            </a:fld>
            <a:endParaRPr lang="sv-SE"/>
          </a:p>
        </p:txBody>
      </p:sp>
      <p:sp>
        <p:nvSpPr>
          <p:cNvPr id="4" name="Footer Placeholder 3" hidden="1">
            <a:extLst>
              <a:ext uri="{FF2B5EF4-FFF2-40B4-BE49-F238E27FC236}">
                <a16:creationId xmlns:a16="http://schemas.microsoft.com/office/drawing/2014/main" id="{5ABF6FF7-435B-48A3-A206-18FEC2B21989}"/>
              </a:ext>
            </a:extLst>
          </p:cNvPr>
          <p:cNvSpPr>
            <a:spLocks noGrp="1"/>
          </p:cNvSpPr>
          <p:nvPr>
            <p:ph type="ftr" sz="quarter" idx="11"/>
          </p:nvPr>
        </p:nvSpPr>
        <p:spPr/>
        <p:txBody>
          <a:bodyPr/>
          <a:lstStyle/>
          <a:p>
            <a:endParaRPr lang="sv-SE"/>
          </a:p>
        </p:txBody>
      </p:sp>
      <p:sp>
        <p:nvSpPr>
          <p:cNvPr id="9" name="Picture Placeholder 8">
            <a:extLst>
              <a:ext uri="{FF2B5EF4-FFF2-40B4-BE49-F238E27FC236}">
                <a16:creationId xmlns:a16="http://schemas.microsoft.com/office/drawing/2014/main" id="{1C6F296A-5213-4F68-B8BF-1FDB9685829F}"/>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lgn="ctr">
              <a:buNone/>
              <a:defRPr sz="1400"/>
            </a:lvl1pPr>
          </a:lstStyle>
          <a:p>
            <a:r>
              <a:rPr lang="sv-SE"/>
              <a:t>Click here and insert background picture via Sweco PickIt. All text is black</a:t>
            </a:r>
          </a:p>
        </p:txBody>
      </p:sp>
      <p:sp>
        <p:nvSpPr>
          <p:cNvPr id="2" name="Title 1">
            <a:extLst>
              <a:ext uri="{FF2B5EF4-FFF2-40B4-BE49-F238E27FC236}">
                <a16:creationId xmlns:a16="http://schemas.microsoft.com/office/drawing/2014/main" id="{E910B513-4845-498B-A218-C26944C27B0D}"/>
              </a:ext>
            </a:extLst>
          </p:cNvPr>
          <p:cNvSpPr>
            <a:spLocks noGrp="1"/>
          </p:cNvSpPr>
          <p:nvPr>
            <p:ph type="title" hasCustomPrompt="1"/>
          </p:nvPr>
        </p:nvSpPr>
        <p:spPr>
          <a:xfrm>
            <a:off x="358775" y="719137"/>
            <a:ext cx="5554800" cy="5418137"/>
          </a:xfrm>
        </p:spPr>
        <p:txBody>
          <a:bodyPr/>
          <a:lstStyle>
            <a:lvl1pPr>
              <a:defRPr sz="5400">
                <a:solidFill>
                  <a:schemeClr val="tx1"/>
                </a:solidFill>
              </a:defRPr>
            </a:lvl1pPr>
          </a:lstStyle>
          <a:p>
            <a:r>
              <a:rPr lang="sv-SE"/>
              <a:t>Click to add title in several lines</a:t>
            </a:r>
          </a:p>
        </p:txBody>
      </p:sp>
      <p:sp>
        <p:nvSpPr>
          <p:cNvPr id="6" name="Content Placeholder 2">
            <a:extLst>
              <a:ext uri="{FF2B5EF4-FFF2-40B4-BE49-F238E27FC236}">
                <a16:creationId xmlns:a16="http://schemas.microsoft.com/office/drawing/2014/main" id="{270439E3-61EE-47FC-BCB7-D86FFC5D0FA0}"/>
              </a:ext>
            </a:extLst>
          </p:cNvPr>
          <p:cNvSpPr>
            <a:spLocks noGrp="1"/>
          </p:cNvSpPr>
          <p:nvPr>
            <p:ph idx="1" hasCustomPrompt="1"/>
          </p:nvPr>
        </p:nvSpPr>
        <p:spPr>
          <a:xfrm>
            <a:off x="9232900" y="719137"/>
            <a:ext cx="2598738" cy="270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sv-SE" noProof="0"/>
              <a:t>Click to add text (Enter+TAB for next text level, SHIFT+TAB to go back in levels)</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F8F46F44-84E0-4667-87C2-35B6B9F3AA6D}"/>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sv-SE" smtClean="0"/>
              <a:pPr/>
              <a:t>‹#›</a:t>
            </a:fld>
            <a:endParaRPr lang="sv-SE"/>
          </a:p>
        </p:txBody>
      </p:sp>
    </p:spTree>
    <p:extLst>
      <p:ext uri="{BB962C8B-B14F-4D97-AF65-F5344CB8AC3E}">
        <p14:creationId xmlns:p14="http://schemas.microsoft.com/office/powerpoint/2010/main" val="2968566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ditorial. Title and text">
    <p:bg>
      <p:bgRef idx="1001">
        <a:schemeClr val="bg1"/>
      </p:bgRef>
    </p:bg>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D5EB77DB-1113-43CC-9494-E63E9FE978CF}"/>
              </a:ext>
            </a:extLst>
          </p:cNvPr>
          <p:cNvSpPr>
            <a:spLocks noGrp="1"/>
          </p:cNvSpPr>
          <p:nvPr>
            <p:ph type="dt" sz="half" idx="10"/>
          </p:nvPr>
        </p:nvSpPr>
        <p:spPr/>
        <p:txBody>
          <a:bodyPr/>
          <a:lstStyle>
            <a:lvl1pPr>
              <a:defRPr>
                <a:solidFill>
                  <a:srgbClr val="000000">
                    <a:alpha val="0"/>
                  </a:srgbClr>
                </a:solidFill>
              </a:defRPr>
            </a:lvl1pPr>
          </a:lstStyle>
          <a:p>
            <a:fld id="{FB583163-A7A2-46DD-8954-C641F489EE69}" type="datetime4">
              <a:rPr lang="sv-SE" smtClean="0"/>
              <a:pPr/>
              <a:t>12 september 2025</a:t>
            </a:fld>
            <a:endParaRPr lang="sv-SE"/>
          </a:p>
        </p:txBody>
      </p:sp>
      <p:sp>
        <p:nvSpPr>
          <p:cNvPr id="6" name="Footer Placeholder 5" hidden="1">
            <a:extLst>
              <a:ext uri="{FF2B5EF4-FFF2-40B4-BE49-F238E27FC236}">
                <a16:creationId xmlns:a16="http://schemas.microsoft.com/office/drawing/2014/main" id="{0D4E9E40-D75F-4816-8D37-FA4F873E3583}"/>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8" name="Rectangle 7">
            <a:extLst>
              <a:ext uri="{FF2B5EF4-FFF2-40B4-BE49-F238E27FC236}">
                <a16:creationId xmlns:a16="http://schemas.microsoft.com/office/drawing/2014/main" id="{4021532D-3B11-4547-83F3-18849C202CDA}"/>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noProof="0" err="1"/>
          </a:p>
        </p:txBody>
      </p:sp>
      <p:sp>
        <p:nvSpPr>
          <p:cNvPr id="4" name="Rectangle 3">
            <a:extLst>
              <a:ext uri="{FF2B5EF4-FFF2-40B4-BE49-F238E27FC236}">
                <a16:creationId xmlns:a16="http://schemas.microsoft.com/office/drawing/2014/main" id="{C811CEEF-AACC-44B6-BACB-BB91686526B7}"/>
              </a:ext>
            </a:extLst>
          </p:cNvPr>
          <p:cNvSpPr/>
          <p:nvPr userDrawn="1"/>
        </p:nvSpPr>
        <p:spPr bwMode="ltGray">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2000" noProof="0" err="1"/>
          </a:p>
        </p:txBody>
      </p:sp>
      <p:sp>
        <p:nvSpPr>
          <p:cNvPr id="2" name="Title 1"/>
          <p:cNvSpPr>
            <a:spLocks noGrp="1"/>
          </p:cNvSpPr>
          <p:nvPr>
            <p:ph type="title" hasCustomPrompt="1"/>
          </p:nvPr>
        </p:nvSpPr>
        <p:spPr>
          <a:xfrm>
            <a:off x="358775" y="719138"/>
            <a:ext cx="5375275" cy="5419724"/>
          </a:xfrm>
        </p:spPr>
        <p:txBody>
          <a:bodyPr/>
          <a:lstStyle>
            <a:lvl1pPr>
              <a:defRPr sz="9600">
                <a:solidFill>
                  <a:schemeClr val="bg1"/>
                </a:solidFill>
              </a:defRPr>
            </a:lvl1pPr>
          </a:lstStyle>
          <a:p>
            <a:r>
              <a:rPr lang="sv-SE" noProof="0"/>
              <a:t>Click to add title</a:t>
            </a:r>
            <a:endParaRPr lang="sv-SE"/>
          </a:p>
        </p:txBody>
      </p:sp>
      <p:sp>
        <p:nvSpPr>
          <p:cNvPr id="14" name="Text Placeholder 2">
            <a:extLst>
              <a:ext uri="{FF2B5EF4-FFF2-40B4-BE49-F238E27FC236}">
                <a16:creationId xmlns:a16="http://schemas.microsoft.com/office/drawing/2014/main" id="{1CB84B84-CC9A-4DB6-81CA-225F34A66574}"/>
              </a:ext>
            </a:extLst>
          </p:cNvPr>
          <p:cNvSpPr>
            <a:spLocks noGrp="1"/>
          </p:cNvSpPr>
          <p:nvPr>
            <p:ph type="body" sz="quarter" idx="13"/>
          </p:nvPr>
        </p:nvSpPr>
        <p:spPr>
          <a:xfrm>
            <a:off x="6454775" y="719138"/>
            <a:ext cx="2417763" cy="5419724"/>
          </a:xfrm>
        </p:spPr>
        <p:txBody>
          <a:bodyPr/>
          <a:lstStyle>
            <a:lvl1pPr>
              <a:lnSpc>
                <a:spcPct val="120000"/>
              </a:lnSpc>
              <a:buClrTx/>
              <a:defRPr/>
            </a:lvl1pPr>
            <a:lvl2pPr>
              <a:lnSpc>
                <a:spcPct val="120000"/>
              </a:lnSpc>
              <a:buClrTx/>
              <a:defRPr/>
            </a:lvl2pPr>
            <a:lvl3pPr>
              <a:lnSpc>
                <a:spcPct val="120000"/>
              </a:lnSpc>
              <a:buClrTx/>
              <a:defRPr/>
            </a:lvl3pPr>
            <a:lvl4pPr>
              <a:lnSpc>
                <a:spcPct val="120000"/>
              </a:lnSpc>
              <a:spcAft>
                <a:spcPts val="600"/>
              </a:spcAft>
              <a:defRPr/>
            </a:lvl4pPr>
            <a:lvl5pPr>
              <a:lnSpc>
                <a:spcPct val="120000"/>
              </a:lnSpc>
              <a:spcAft>
                <a:spcPts val="600"/>
              </a:spcAft>
              <a:defRPr/>
            </a:lvl5pPr>
            <a:lvl6pPr>
              <a:buClrTx/>
              <a:defRPr/>
            </a:lvl6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a:p>
            <a:pPr lvl="5"/>
            <a:r>
              <a:rPr lang="sv-SE"/>
              <a:t>6</a:t>
            </a:r>
          </a:p>
        </p:txBody>
      </p:sp>
      <p:sp>
        <p:nvSpPr>
          <p:cNvPr id="11" name="Slide Number Placeholder 10">
            <a:extLst>
              <a:ext uri="{FF2B5EF4-FFF2-40B4-BE49-F238E27FC236}">
                <a16:creationId xmlns:a16="http://schemas.microsoft.com/office/drawing/2014/main" id="{961248A5-AC23-44C1-8CCF-3D4E6CA4970C}"/>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sv-SE" smtClean="0"/>
              <a:pPr/>
              <a:t>‹#›</a:t>
            </a:fld>
            <a:endParaRPr lang="sv-SE"/>
          </a:p>
        </p:txBody>
      </p:sp>
      <p:sp>
        <p:nvSpPr>
          <p:cNvPr id="13" name="text" descr="{&quot;templafy&quot;:{&quot;id&quot;:&quot;5f625e49-bc93-4c58-9605-ef3a1051fd37&quot;}}">
            <a:extLst>
              <a:ext uri="{FF2B5EF4-FFF2-40B4-BE49-F238E27FC236}">
                <a16:creationId xmlns:a16="http://schemas.microsoft.com/office/drawing/2014/main" id="{7729915B-EBC1-4B9C-A7AB-A0FE27AABADD}"/>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bg1"/>
              </a:solidFill>
            </a:endParaRPr>
          </a:p>
        </p:txBody>
      </p:sp>
      <p:sp>
        <p:nvSpPr>
          <p:cNvPr id="15" name="date" descr="{&quot;templafy&quot;:{&quot;id&quot;:&quot;837ca699-186c-4154-8c11-bec7b89a24ab&quot;}}">
            <a:extLst>
              <a:ext uri="{FF2B5EF4-FFF2-40B4-BE49-F238E27FC236}">
                <a16:creationId xmlns:a16="http://schemas.microsoft.com/office/drawing/2014/main" id="{313EAC08-E95A-439A-8D8F-237126EA0ACB}"/>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bg1"/>
              </a:solidFill>
            </a:endParaRPr>
          </a:p>
        </p:txBody>
      </p:sp>
      <p:pic>
        <p:nvPicPr>
          <p:cNvPr id="7" name="Graphic 6">
            <a:extLst>
              <a:ext uri="{FF2B5EF4-FFF2-40B4-BE49-F238E27FC236}">
                <a16:creationId xmlns:a16="http://schemas.microsoft.com/office/drawing/2014/main" id="{6F0B32E5-E10C-74F9-21A7-DF47B94802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37084342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66" userDrawn="1">
          <p15:clr>
            <a:srgbClr val="F26B43"/>
          </p15:clr>
        </p15:guide>
        <p15:guide id="2" pos="3612"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B bright green">
    <p:bg>
      <p:bgPr>
        <a:solidFill>
          <a:schemeClr val="accent3"/>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00AA6023-6CD1-4891-89E9-F9C4A0811B46}"/>
              </a:ext>
            </a:extLst>
          </p:cNvPr>
          <p:cNvSpPr>
            <a:spLocks noGrp="1"/>
          </p:cNvSpPr>
          <p:nvPr>
            <p:ph type="dt" sz="half" idx="10"/>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hidden="1">
            <a:extLst>
              <a:ext uri="{FF2B5EF4-FFF2-40B4-BE49-F238E27FC236}">
                <a16:creationId xmlns:a16="http://schemas.microsoft.com/office/drawing/2014/main" id="{0EEF0D03-91DB-462E-AD1F-950B52E2F585}"/>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6" name="Slide Number Placeholder 5" hidden="1">
            <a:extLst>
              <a:ext uri="{FF2B5EF4-FFF2-40B4-BE49-F238E27FC236}">
                <a16:creationId xmlns:a16="http://schemas.microsoft.com/office/drawing/2014/main" id="{A624CDD2-4841-40FF-9CEF-DC647FC1824F}"/>
              </a:ext>
            </a:extLst>
          </p:cNvPr>
          <p:cNvSpPr>
            <a:spLocks noGrp="1"/>
          </p:cNvSpPr>
          <p:nvPr>
            <p:ph type="sldNum" sz="quarter" idx="12"/>
          </p:nvPr>
        </p:nvSpPr>
        <p:spPr>
          <a:xfrm>
            <a:off x="0" y="6858000"/>
            <a:ext cx="0" cy="0"/>
          </a:xfrm>
        </p:spPr>
        <p:txBody>
          <a:bodyPr/>
          <a:lstStyle>
            <a:lvl1pPr>
              <a:defRPr>
                <a:solidFill>
                  <a:srgbClr val="000000">
                    <a:alpha val="0"/>
                  </a:srgbClr>
                </a:solidFill>
              </a:defRPr>
            </a:lvl1pPr>
          </a:lstStyle>
          <a:p>
            <a:fld id="{23AA811B-2EBD-4900-905E-5BE206449611}" type="slidenum">
              <a:rPr lang="sv-SE" smtClean="0"/>
              <a:pPr/>
              <a:t>‹#›</a:t>
            </a:fld>
            <a:endParaRPr lang="sv-SE"/>
          </a:p>
        </p:txBody>
      </p:sp>
      <p:sp>
        <p:nvSpPr>
          <p:cNvPr id="7" name="Background">
            <a:extLst>
              <a:ext uri="{FF2B5EF4-FFF2-40B4-BE49-F238E27FC236}">
                <a16:creationId xmlns:a16="http://schemas.microsoft.com/office/drawing/2014/main" id="{C7E9F5BD-6151-439B-A7C3-C97281E0EC8B}"/>
              </a:ext>
            </a:extLst>
          </p:cNvPr>
          <p:cNvSpPr txBox="1">
            <a:spLocks/>
          </p:cNvSpPr>
          <p:nvPr userDrawn="1"/>
        </p:nvSpPr>
        <p:spPr>
          <a:xfrm>
            <a:off x="0" y="0"/>
            <a:ext cx="12192000" cy="6861600"/>
          </a:xfrm>
          <a:prstGeom prst="rect">
            <a:avLst/>
          </a:prstGeom>
          <a:solidFill>
            <a:schemeClr val="accent3"/>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pic>
        <p:nvPicPr>
          <p:cNvPr id="8" name="Graphic 7">
            <a:extLst>
              <a:ext uri="{FF2B5EF4-FFF2-40B4-BE49-F238E27FC236}">
                <a16:creationId xmlns:a16="http://schemas.microsoft.com/office/drawing/2014/main" id="{28E37A8F-265A-46DA-9504-645977C546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sp>
        <p:nvSpPr>
          <p:cNvPr id="2" name="Title 1"/>
          <p:cNvSpPr>
            <a:spLocks noGrp="1"/>
          </p:cNvSpPr>
          <p:nvPr>
            <p:ph type="ctrTitle" hasCustomPrompt="1"/>
          </p:nvPr>
        </p:nvSpPr>
        <p:spPr bwMode="white">
          <a:xfrm>
            <a:off x="2330450" y="1439999"/>
            <a:ext cx="7531200" cy="4697275"/>
          </a:xfrm>
        </p:spPr>
        <p:txBody>
          <a:bodyPr anchor="t" anchorCtr="0"/>
          <a:lstStyle>
            <a:lvl1pPr algn="l">
              <a:defRPr sz="8000">
                <a:solidFill>
                  <a:schemeClr val="tx1"/>
                </a:solidFill>
              </a:defRPr>
            </a:lvl1pPr>
          </a:lstStyle>
          <a:p>
            <a:r>
              <a:rPr lang="sv-SE"/>
              <a:t>Click to add title</a:t>
            </a:r>
          </a:p>
        </p:txBody>
      </p:sp>
      <p:sp>
        <p:nvSpPr>
          <p:cNvPr id="3" name="Subtitle 2"/>
          <p:cNvSpPr>
            <a:spLocks noGrp="1"/>
          </p:cNvSpPr>
          <p:nvPr>
            <p:ph type="subTitle" idx="1" hasCustomPrompt="1"/>
          </p:nvPr>
        </p:nvSpPr>
        <p:spPr bwMode="white">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solidFill>
                  <a:schemeClr val="tx1"/>
                </a:solidFill>
              </a:defRPr>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sv-SE"/>
              <a:t>Click to add subtitle</a:t>
            </a:r>
          </a:p>
        </p:txBody>
      </p:sp>
      <p:sp>
        <p:nvSpPr>
          <p:cNvPr id="12" name="date" descr="{&quot;templafy&quot;:{&quot;id&quot;:&quot;11f4cb70-ae18-4282-a9e0-1b6ca30c0f8b&quot;}}">
            <a:extLst>
              <a:ext uri="{FF2B5EF4-FFF2-40B4-BE49-F238E27FC236}">
                <a16:creationId xmlns:a16="http://schemas.microsoft.com/office/drawing/2014/main" id="{2B7F3250-FEBB-4019-9FF7-7191F316CB53}"/>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d70323ce-c98a-42a0-bd9b-c778035a0295&quot;}}">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11" name="sweco web" descr="{&quot;templafy&quot;:{&quot;id&quot;:&quot;bd47aec4-3296-4efb-a673-266abc3d3ec2&quot;}}">
            <a:extLst>
              <a:ext uri="{FF2B5EF4-FFF2-40B4-BE49-F238E27FC236}">
                <a16:creationId xmlns:a16="http://schemas.microsoft.com/office/drawing/2014/main" id="{8569E888-4641-45C8-ABE0-FB54DEBFCD23}"/>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2610964775"/>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B6FC43D1-0E3D-4D1E-B124-F4479ADA216E}"/>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2330450" y="1440000"/>
            <a:ext cx="5556250" cy="4697275"/>
          </a:xfrm>
        </p:spPr>
        <p:txBody>
          <a:bodyPr/>
          <a:lstStyle>
            <a:lvl1pPr marL="0" indent="0">
              <a:lnSpc>
                <a:spcPct val="83000"/>
              </a:lnSpc>
              <a:spcAft>
                <a:spcPts val="0"/>
              </a:spcAft>
              <a:buFont typeface="Sweco Sans" panose="00000500000000000000" pitchFamily="2" charset="0"/>
              <a:buNone/>
              <a:defRPr sz="6000"/>
            </a:lvl1pPr>
            <a:lvl2pPr marL="0" indent="0">
              <a:lnSpc>
                <a:spcPct val="120000"/>
              </a:lnSpc>
              <a:spcBef>
                <a:spcPts val="2100"/>
              </a:spcBef>
              <a:spcAft>
                <a:spcPts val="0"/>
              </a:spcAft>
              <a:buFont typeface="Sweco Sans" panose="00000500000000000000" pitchFamily="2" charset="0"/>
              <a:buChar char="​"/>
              <a:defRPr sz="1400"/>
            </a:lvl2pPr>
            <a:lvl3pPr marL="0" indent="0">
              <a:lnSpc>
                <a:spcPct val="120000"/>
              </a:lnSpc>
              <a:spcAft>
                <a:spcPts val="0"/>
              </a:spcAft>
              <a:buFont typeface="Sweco Sans" panose="00000500000000000000" pitchFamily="2" charset="0"/>
              <a:buChar char="​"/>
              <a:defRPr sz="1400">
                <a:solidFill>
                  <a:schemeClr val="tx1"/>
                </a:solidFill>
              </a:defRPr>
            </a:lvl3pPr>
            <a:lvl4pPr>
              <a:lnSpc>
                <a:spcPct val="120000"/>
              </a:lnSpc>
              <a:spcAft>
                <a:spcPts val="0"/>
              </a:spcAft>
              <a:defRPr sz="1400" b="0">
                <a:solidFill>
                  <a:schemeClr val="tx1"/>
                </a:solidFill>
              </a:defRPr>
            </a:lvl4pPr>
            <a:lvl5pPr>
              <a:lnSpc>
                <a:spcPct val="120000"/>
              </a:lnSpc>
              <a:spcAft>
                <a:spcPts val="0"/>
              </a:spcAft>
              <a:defRPr sz="1400">
                <a:solidFill>
                  <a:schemeClr val="tx1"/>
                </a:solidFill>
              </a:defRPr>
            </a:lvl5pPr>
            <a:lvl6pPr marL="0" indent="0">
              <a:lnSpc>
                <a:spcPct val="120000"/>
              </a:lnSpc>
              <a:spcAft>
                <a:spcPts val="0"/>
              </a:spcAft>
              <a:buFont typeface="Sweco Sans" panose="00000500000000000000" pitchFamily="2" charset="0"/>
              <a:buChar char="​"/>
              <a:defRPr sz="1400">
                <a:solidFill>
                  <a:schemeClr val="tx1"/>
                </a:solidFill>
              </a:defRPr>
            </a:lvl6pPr>
            <a:lvl7pPr>
              <a:lnSpc>
                <a:spcPct val="120000"/>
              </a:lnSpc>
              <a:spcAft>
                <a:spcPts val="0"/>
              </a:spcAft>
              <a:defRPr sz="1400" b="0">
                <a:solidFill>
                  <a:schemeClr val="tx1"/>
                </a:solidFill>
              </a:defRPr>
            </a:lvl7pPr>
            <a:lvl8pPr>
              <a:lnSpc>
                <a:spcPct val="120000"/>
              </a:lnSpc>
              <a:spcAft>
                <a:spcPts val="0"/>
              </a:spcAft>
              <a:defRPr sz="1400" b="0">
                <a:solidFill>
                  <a:schemeClr val="tx1"/>
                </a:solidFill>
              </a:defRPr>
            </a:lvl8pPr>
            <a:lvl9pPr>
              <a:lnSpc>
                <a:spcPct val="120000"/>
              </a:lnSpc>
              <a:spcBef>
                <a:spcPts val="0"/>
              </a:spcBef>
              <a:defRPr sz="1400">
                <a:solidFill>
                  <a:schemeClr val="tx1"/>
                </a:solidFill>
              </a:defRPr>
            </a:lvl9pPr>
          </a:lstStyle>
          <a:p>
            <a:pPr lvl="0"/>
            <a:r>
              <a:rPr lang="sv-SE"/>
              <a:t>Click to add quote </a:t>
            </a:r>
          </a:p>
          <a:p>
            <a:pPr lvl="1"/>
            <a:r>
              <a:rPr lang="sv-SE"/>
              <a:t>Second level</a:t>
            </a:r>
          </a:p>
        </p:txBody>
      </p:sp>
      <p:sp>
        <p:nvSpPr>
          <p:cNvPr id="11" name="Text Placeholder 10">
            <a:extLst>
              <a:ext uri="{FF2B5EF4-FFF2-40B4-BE49-F238E27FC236}">
                <a16:creationId xmlns:a16="http://schemas.microsoft.com/office/drawing/2014/main" id="{3043AD43-C600-4496-A3A5-605A75D1CECE}"/>
              </a:ext>
            </a:extLst>
          </p:cNvPr>
          <p:cNvSpPr>
            <a:spLocks noGrp="1"/>
          </p:cNvSpPr>
          <p:nvPr>
            <p:ph type="body" sz="quarter" idx="17" hasCustomPrompt="1"/>
          </p:nvPr>
        </p:nvSpPr>
        <p:spPr>
          <a:xfrm>
            <a:off x="2330450" y="5342400"/>
            <a:ext cx="5556250" cy="432000"/>
          </a:xfrm>
        </p:spPr>
        <p:txBody>
          <a:bodyPr anchor="b" anchorCtr="0"/>
          <a:lstStyle>
            <a:lvl1pPr marL="0" indent="0">
              <a:buFontTx/>
              <a:buNone/>
              <a:defRPr sz="1400"/>
            </a:lvl1pPr>
            <a:lvl2pPr marL="270000" indent="0">
              <a:buNone/>
              <a:defRPr/>
            </a:lvl2pPr>
          </a:lstStyle>
          <a:p>
            <a:pPr lvl="0"/>
            <a:r>
              <a:rPr lang="sv-SE"/>
              <a:t>Click to add name, source etc…</a:t>
            </a:r>
          </a:p>
        </p:txBody>
      </p:sp>
      <p:sp>
        <p:nvSpPr>
          <p:cNvPr id="3" name="Date Placeholder 2">
            <a:extLst>
              <a:ext uri="{FF2B5EF4-FFF2-40B4-BE49-F238E27FC236}">
                <a16:creationId xmlns:a16="http://schemas.microsoft.com/office/drawing/2014/main" id="{BC6728B5-98D3-450F-BE79-D3771948FDB2}"/>
              </a:ext>
            </a:extLst>
          </p:cNvPr>
          <p:cNvSpPr>
            <a:spLocks noGrp="1"/>
          </p:cNvSpPr>
          <p:nvPr>
            <p:ph type="dt" sz="half" idx="14"/>
          </p:nvPr>
        </p:nvSpPr>
        <p:spPr/>
        <p:txBody>
          <a:bodyPr/>
          <a:lstStyle>
            <a:lvl1pPr>
              <a:defRPr>
                <a:solidFill>
                  <a:srgbClr val="000000">
                    <a:alpha val="0"/>
                  </a:srgbClr>
                </a:solidFill>
              </a:defRPr>
            </a:lvl1pPr>
          </a:lstStyle>
          <a:p>
            <a:fld id="{2A4BD563-012F-48EA-B381-9DD6758D31BE}" type="datetime4">
              <a:rPr lang="sv-SE" smtClean="0"/>
              <a:pPr/>
              <a:t>12 september 2025</a:t>
            </a:fld>
            <a:endParaRPr lang="sv-SE"/>
          </a:p>
        </p:txBody>
      </p:sp>
      <p:sp>
        <p:nvSpPr>
          <p:cNvPr id="4" name="Footer Placeholder 3">
            <a:extLst>
              <a:ext uri="{FF2B5EF4-FFF2-40B4-BE49-F238E27FC236}">
                <a16:creationId xmlns:a16="http://schemas.microsoft.com/office/drawing/2014/main" id="{2961B2EB-4C69-4214-B603-16A6AEEFF955}"/>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5" name="Slide Number Placeholder 4">
            <a:extLst>
              <a:ext uri="{FF2B5EF4-FFF2-40B4-BE49-F238E27FC236}">
                <a16:creationId xmlns:a16="http://schemas.microsoft.com/office/drawing/2014/main" id="{EA161751-16F2-45FD-8A13-61A2D47D7DB4}"/>
              </a:ext>
            </a:extLst>
          </p:cNvPr>
          <p:cNvSpPr>
            <a:spLocks noGrp="1"/>
          </p:cNvSpPr>
          <p:nvPr>
            <p:ph type="sldNum" sz="quarter" idx="16"/>
          </p:nvPr>
        </p:nvSpPr>
        <p:spPr/>
        <p:txBody>
          <a:bodyPr/>
          <a:lstStyle/>
          <a:p>
            <a:fld id="{23AA811B-2EBD-4900-905E-5BE206449611}" type="slidenum">
              <a:rPr lang="sv-SE" smtClean="0"/>
              <a:pPr/>
              <a:t>‹#›</a:t>
            </a:fld>
            <a:endParaRPr lang="sv-SE"/>
          </a:p>
        </p:txBody>
      </p:sp>
      <p:sp>
        <p:nvSpPr>
          <p:cNvPr id="10" name="text" descr="{&quot;templafy&quot;:{&quot;id&quot;:&quot;9b09d99e-fe7b-45e3-9420-6ac9d0ecb3a0&quot;}}">
            <a:extLst>
              <a:ext uri="{FF2B5EF4-FFF2-40B4-BE49-F238E27FC236}">
                <a16:creationId xmlns:a16="http://schemas.microsoft.com/office/drawing/2014/main" id="{52DEDE60-B59F-4B86-892E-D666078617C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12" name="date" descr="{&quot;templafy&quot;:{&quot;id&quot;:&quot;d10e1186-9bbc-40d1-9cef-70f581d64b8a&quot;}}">
            <a:extLst>
              <a:ext uri="{FF2B5EF4-FFF2-40B4-BE49-F238E27FC236}">
                <a16:creationId xmlns:a16="http://schemas.microsoft.com/office/drawing/2014/main" id="{230B6370-2531-4640-A313-BA199C16650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pic>
        <p:nvPicPr>
          <p:cNvPr id="7" name="Graphic 6">
            <a:extLst>
              <a:ext uri="{FF2B5EF4-FFF2-40B4-BE49-F238E27FC236}">
                <a16:creationId xmlns:a16="http://schemas.microsoft.com/office/drawing/2014/main" id="{D33690F4-9868-015B-08AC-93B8F3F2FB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3881413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Quote bright green">
    <p:bg>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B6FC43D1-0E3D-4D1E-B124-F4479ADA216E}"/>
              </a:ext>
            </a:extLst>
          </p:cNvPr>
          <p:cNvSpPr txBox="1">
            <a:spLocks/>
          </p:cNvSpPr>
          <p:nvPr userDrawn="1"/>
        </p:nvSpPr>
        <p:spPr>
          <a:xfrm>
            <a:off x="0" y="0"/>
            <a:ext cx="12192000" cy="6861600"/>
          </a:xfrm>
          <a:prstGeom prst="rect">
            <a:avLst/>
          </a:prstGeom>
          <a:solidFill>
            <a:schemeClr val="accent3"/>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9" name="Text Placeholder 8">
            <a:extLst>
              <a:ext uri="{FF2B5EF4-FFF2-40B4-BE49-F238E27FC236}">
                <a16:creationId xmlns:a16="http://schemas.microsoft.com/office/drawing/2014/main" id="{766167BD-2E1B-4064-9794-6E8308216508}"/>
              </a:ext>
            </a:extLst>
          </p:cNvPr>
          <p:cNvSpPr>
            <a:spLocks noGrp="1"/>
          </p:cNvSpPr>
          <p:nvPr>
            <p:ph type="body" sz="quarter" idx="13" hasCustomPrompt="1"/>
          </p:nvPr>
        </p:nvSpPr>
        <p:spPr>
          <a:xfrm>
            <a:off x="2330450" y="1440000"/>
            <a:ext cx="5556250" cy="4697275"/>
          </a:xfrm>
        </p:spPr>
        <p:txBody>
          <a:bodyPr/>
          <a:lstStyle>
            <a:lvl1pPr marL="0" indent="0">
              <a:lnSpc>
                <a:spcPct val="83000"/>
              </a:lnSpc>
              <a:spcAft>
                <a:spcPts val="0"/>
              </a:spcAft>
              <a:buFont typeface="Sweco Sans" panose="00000500000000000000" pitchFamily="2" charset="0"/>
              <a:buNone/>
              <a:defRPr sz="6000"/>
            </a:lvl1pPr>
            <a:lvl2pPr marL="0" indent="0">
              <a:lnSpc>
                <a:spcPct val="120000"/>
              </a:lnSpc>
              <a:spcBef>
                <a:spcPts val="2100"/>
              </a:spcBef>
              <a:spcAft>
                <a:spcPts val="0"/>
              </a:spcAft>
              <a:buFont typeface="Sweco Sans" panose="00000500000000000000" pitchFamily="2" charset="0"/>
              <a:buChar char="​"/>
              <a:defRPr sz="1400"/>
            </a:lvl2pPr>
            <a:lvl3pPr marL="0" indent="0">
              <a:lnSpc>
                <a:spcPct val="120000"/>
              </a:lnSpc>
              <a:spcAft>
                <a:spcPts val="0"/>
              </a:spcAft>
              <a:buFont typeface="Sweco Sans" panose="00000500000000000000" pitchFamily="2" charset="0"/>
              <a:buChar char="​"/>
              <a:defRPr sz="1400">
                <a:solidFill>
                  <a:schemeClr val="tx1"/>
                </a:solidFill>
              </a:defRPr>
            </a:lvl3pPr>
            <a:lvl4pPr>
              <a:lnSpc>
                <a:spcPct val="120000"/>
              </a:lnSpc>
              <a:spcAft>
                <a:spcPts val="0"/>
              </a:spcAft>
              <a:defRPr sz="1400" b="0">
                <a:solidFill>
                  <a:schemeClr val="tx1"/>
                </a:solidFill>
              </a:defRPr>
            </a:lvl4pPr>
            <a:lvl5pPr>
              <a:lnSpc>
                <a:spcPct val="120000"/>
              </a:lnSpc>
              <a:spcAft>
                <a:spcPts val="0"/>
              </a:spcAft>
              <a:defRPr sz="1400">
                <a:solidFill>
                  <a:schemeClr val="tx1"/>
                </a:solidFill>
              </a:defRPr>
            </a:lvl5pPr>
            <a:lvl6pPr marL="0" indent="0">
              <a:lnSpc>
                <a:spcPct val="120000"/>
              </a:lnSpc>
              <a:spcAft>
                <a:spcPts val="0"/>
              </a:spcAft>
              <a:buFont typeface="Sweco Sans" panose="00000500000000000000" pitchFamily="2" charset="0"/>
              <a:buChar char="​"/>
              <a:defRPr sz="1400">
                <a:solidFill>
                  <a:schemeClr val="tx1"/>
                </a:solidFill>
              </a:defRPr>
            </a:lvl6pPr>
            <a:lvl7pPr>
              <a:lnSpc>
                <a:spcPct val="120000"/>
              </a:lnSpc>
              <a:spcAft>
                <a:spcPts val="0"/>
              </a:spcAft>
              <a:defRPr sz="1400" b="0">
                <a:solidFill>
                  <a:schemeClr val="tx1"/>
                </a:solidFill>
              </a:defRPr>
            </a:lvl7pPr>
            <a:lvl8pPr>
              <a:lnSpc>
                <a:spcPct val="120000"/>
              </a:lnSpc>
              <a:spcAft>
                <a:spcPts val="0"/>
              </a:spcAft>
              <a:defRPr sz="1400" b="0">
                <a:solidFill>
                  <a:schemeClr val="tx1"/>
                </a:solidFill>
              </a:defRPr>
            </a:lvl8pPr>
            <a:lvl9pPr>
              <a:lnSpc>
                <a:spcPct val="120000"/>
              </a:lnSpc>
              <a:spcBef>
                <a:spcPts val="0"/>
              </a:spcBef>
              <a:defRPr sz="1400">
                <a:solidFill>
                  <a:schemeClr val="tx1"/>
                </a:solidFill>
              </a:defRPr>
            </a:lvl9pPr>
          </a:lstStyle>
          <a:p>
            <a:pPr lvl="0"/>
            <a:r>
              <a:rPr lang="sv-SE"/>
              <a:t>Click to add quote </a:t>
            </a:r>
          </a:p>
          <a:p>
            <a:pPr lvl="1"/>
            <a:r>
              <a:rPr lang="sv-SE"/>
              <a:t>Second level</a:t>
            </a:r>
          </a:p>
        </p:txBody>
      </p:sp>
      <p:sp>
        <p:nvSpPr>
          <p:cNvPr id="11" name="Text Placeholder 10">
            <a:extLst>
              <a:ext uri="{FF2B5EF4-FFF2-40B4-BE49-F238E27FC236}">
                <a16:creationId xmlns:a16="http://schemas.microsoft.com/office/drawing/2014/main" id="{3043AD43-C600-4496-A3A5-605A75D1CECE}"/>
              </a:ext>
            </a:extLst>
          </p:cNvPr>
          <p:cNvSpPr>
            <a:spLocks noGrp="1"/>
          </p:cNvSpPr>
          <p:nvPr>
            <p:ph type="body" sz="quarter" idx="17" hasCustomPrompt="1"/>
          </p:nvPr>
        </p:nvSpPr>
        <p:spPr>
          <a:xfrm>
            <a:off x="2330450" y="5342400"/>
            <a:ext cx="5556250" cy="432000"/>
          </a:xfrm>
        </p:spPr>
        <p:txBody>
          <a:bodyPr anchor="b" anchorCtr="0"/>
          <a:lstStyle>
            <a:lvl1pPr marL="0" indent="0">
              <a:buFontTx/>
              <a:buNone/>
              <a:defRPr sz="1400"/>
            </a:lvl1pPr>
            <a:lvl2pPr marL="270000" indent="0">
              <a:buNone/>
              <a:defRPr/>
            </a:lvl2pPr>
          </a:lstStyle>
          <a:p>
            <a:pPr lvl="0"/>
            <a:r>
              <a:rPr lang="sv-SE"/>
              <a:t>Click to add name, source etc…</a:t>
            </a:r>
          </a:p>
        </p:txBody>
      </p:sp>
      <p:sp>
        <p:nvSpPr>
          <p:cNvPr id="3" name="Date Placeholder 2">
            <a:extLst>
              <a:ext uri="{FF2B5EF4-FFF2-40B4-BE49-F238E27FC236}">
                <a16:creationId xmlns:a16="http://schemas.microsoft.com/office/drawing/2014/main" id="{BC6728B5-98D3-450F-BE79-D3771948FDB2}"/>
              </a:ext>
            </a:extLst>
          </p:cNvPr>
          <p:cNvSpPr>
            <a:spLocks noGrp="1"/>
          </p:cNvSpPr>
          <p:nvPr>
            <p:ph type="dt" sz="half" idx="14"/>
          </p:nvPr>
        </p:nvSpPr>
        <p:spPr/>
        <p:txBody>
          <a:bodyPr/>
          <a:lstStyle>
            <a:lvl1pPr>
              <a:defRPr>
                <a:solidFill>
                  <a:srgbClr val="000000">
                    <a:alpha val="0"/>
                  </a:srgbClr>
                </a:solidFill>
              </a:defRPr>
            </a:lvl1pPr>
          </a:lstStyle>
          <a:p>
            <a:fld id="{2A4BD563-012F-48EA-B381-9DD6758D31BE}" type="datetime4">
              <a:rPr lang="sv-SE" smtClean="0"/>
              <a:pPr/>
              <a:t>12 september 2025</a:t>
            </a:fld>
            <a:endParaRPr lang="sv-SE"/>
          </a:p>
        </p:txBody>
      </p:sp>
      <p:sp>
        <p:nvSpPr>
          <p:cNvPr id="4" name="Footer Placeholder 3">
            <a:extLst>
              <a:ext uri="{FF2B5EF4-FFF2-40B4-BE49-F238E27FC236}">
                <a16:creationId xmlns:a16="http://schemas.microsoft.com/office/drawing/2014/main" id="{2961B2EB-4C69-4214-B603-16A6AEEFF955}"/>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5" name="Slide Number Placeholder 4">
            <a:extLst>
              <a:ext uri="{FF2B5EF4-FFF2-40B4-BE49-F238E27FC236}">
                <a16:creationId xmlns:a16="http://schemas.microsoft.com/office/drawing/2014/main" id="{EA161751-16F2-45FD-8A13-61A2D47D7DB4}"/>
              </a:ext>
            </a:extLst>
          </p:cNvPr>
          <p:cNvSpPr>
            <a:spLocks noGrp="1"/>
          </p:cNvSpPr>
          <p:nvPr>
            <p:ph type="sldNum" sz="quarter" idx="16"/>
          </p:nvPr>
        </p:nvSpPr>
        <p:spPr/>
        <p:txBody>
          <a:bodyPr/>
          <a:lstStyle/>
          <a:p>
            <a:fld id="{23AA811B-2EBD-4900-905E-5BE206449611}" type="slidenum">
              <a:rPr lang="sv-SE" smtClean="0"/>
              <a:pPr/>
              <a:t>‹#›</a:t>
            </a:fld>
            <a:endParaRPr lang="sv-SE"/>
          </a:p>
        </p:txBody>
      </p:sp>
      <p:sp>
        <p:nvSpPr>
          <p:cNvPr id="10" name="text" descr="{&quot;templafy&quot;:{&quot;id&quot;:&quot;bf3fddb0-3e93-4def-8bbe-8c52ee7baa5b&quot;}}">
            <a:extLst>
              <a:ext uri="{FF2B5EF4-FFF2-40B4-BE49-F238E27FC236}">
                <a16:creationId xmlns:a16="http://schemas.microsoft.com/office/drawing/2014/main" id="{52DEDE60-B59F-4B86-892E-D666078617C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12" name="date" descr="{&quot;templafy&quot;:{&quot;id&quot;:&quot;e9ae51cc-8172-404a-8eeb-ea3db3c10935&quot;}}">
            <a:extLst>
              <a:ext uri="{FF2B5EF4-FFF2-40B4-BE49-F238E27FC236}">
                <a16:creationId xmlns:a16="http://schemas.microsoft.com/office/drawing/2014/main" id="{230B6370-2531-4640-A313-BA199C16650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pic>
        <p:nvPicPr>
          <p:cNvPr id="7" name="Graphic 6">
            <a:extLst>
              <a:ext uri="{FF2B5EF4-FFF2-40B4-BE49-F238E27FC236}">
                <a16:creationId xmlns:a16="http://schemas.microsoft.com/office/drawing/2014/main" id="{D33690F4-9868-015B-08AC-93B8F3F2FB9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3982280328"/>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sv-SE" noProof="0"/>
              <a:t>Click to add title</a:t>
            </a:r>
            <a:endParaRPr lang="sv-SE"/>
          </a:p>
        </p:txBody>
      </p:sp>
      <p:sp>
        <p:nvSpPr>
          <p:cNvPr id="3" name="Date Placeholder 2">
            <a:extLst>
              <a:ext uri="{FF2B5EF4-FFF2-40B4-BE49-F238E27FC236}">
                <a16:creationId xmlns:a16="http://schemas.microsoft.com/office/drawing/2014/main" id="{2BA5755D-1BE9-42A9-929E-A63DEEC5B2EE}"/>
              </a:ext>
            </a:extLst>
          </p:cNvPr>
          <p:cNvSpPr>
            <a:spLocks noGrp="1"/>
          </p:cNvSpPr>
          <p:nvPr>
            <p:ph type="dt" sz="half" idx="10"/>
          </p:nvPr>
        </p:nvSpPr>
        <p:spPr/>
        <p:txBody>
          <a:bodyPr/>
          <a:lstStyle>
            <a:lvl1pPr>
              <a:defRPr>
                <a:solidFill>
                  <a:srgbClr val="000000">
                    <a:alpha val="0"/>
                  </a:srgbClr>
                </a:solidFill>
              </a:defRPr>
            </a:lvl1pPr>
          </a:lstStyle>
          <a:p>
            <a:fld id="{A4D1A927-0083-4F75-83FB-9A5732AC695F}" type="datetime4">
              <a:rPr lang="sv-SE" smtClean="0"/>
              <a:pPr/>
              <a:t>12 september 2025</a:t>
            </a:fld>
            <a:endParaRPr lang="sv-SE"/>
          </a:p>
        </p:txBody>
      </p:sp>
      <p:sp>
        <p:nvSpPr>
          <p:cNvPr id="4" name="Footer Placeholder 3">
            <a:extLst>
              <a:ext uri="{FF2B5EF4-FFF2-40B4-BE49-F238E27FC236}">
                <a16:creationId xmlns:a16="http://schemas.microsoft.com/office/drawing/2014/main" id="{1102A880-3CF6-4E67-B5D8-E059AC34836D}"/>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5" name="Slide Number Placeholder 4">
            <a:extLst>
              <a:ext uri="{FF2B5EF4-FFF2-40B4-BE49-F238E27FC236}">
                <a16:creationId xmlns:a16="http://schemas.microsoft.com/office/drawing/2014/main" id="{0321F475-DC90-4C02-9CBD-60E13987B549}"/>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450888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8DBC4-5AB4-4F00-952D-E8E5FAAC04E0}"/>
              </a:ext>
            </a:extLst>
          </p:cNvPr>
          <p:cNvSpPr>
            <a:spLocks noGrp="1"/>
          </p:cNvSpPr>
          <p:nvPr>
            <p:ph type="dt" sz="half" idx="10"/>
          </p:nvPr>
        </p:nvSpPr>
        <p:spPr/>
        <p:txBody>
          <a:bodyPr/>
          <a:lstStyle>
            <a:lvl1pPr>
              <a:defRPr>
                <a:solidFill>
                  <a:srgbClr val="000000">
                    <a:alpha val="0"/>
                  </a:srgbClr>
                </a:solidFill>
              </a:defRPr>
            </a:lvl1pPr>
          </a:lstStyle>
          <a:p>
            <a:fld id="{5AF1D687-E4AA-47E0-9DD8-C555D0F61576}" type="datetime4">
              <a:rPr lang="sv-SE" smtClean="0"/>
              <a:pPr/>
              <a:t>12 september 2025</a:t>
            </a:fld>
            <a:endParaRPr lang="sv-SE"/>
          </a:p>
        </p:txBody>
      </p:sp>
      <p:sp>
        <p:nvSpPr>
          <p:cNvPr id="3" name="Footer Placeholder 2">
            <a:extLst>
              <a:ext uri="{FF2B5EF4-FFF2-40B4-BE49-F238E27FC236}">
                <a16:creationId xmlns:a16="http://schemas.microsoft.com/office/drawing/2014/main" id="{52C91983-00E8-424B-B389-7DE321CA61A8}"/>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4" name="Slide Number Placeholder 3">
            <a:extLst>
              <a:ext uri="{FF2B5EF4-FFF2-40B4-BE49-F238E27FC236}">
                <a16:creationId xmlns:a16="http://schemas.microsoft.com/office/drawing/2014/main" id="{652AB89F-D8E8-44C4-B0A4-3354FEBB8C82}"/>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2843948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A">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2598A-5D87-4FE6-97FE-6C2F2295F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4D7CC2F6-D25A-4B45-B2DC-2E55BC3C22C2}" type="datetime4">
              <a:rPr lang="sv-SE" smtClean="0"/>
              <a:t>12 september 2025</a:t>
            </a:fld>
            <a:endParaRPr lang="sv-SE"/>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sv-SE" smtClean="0"/>
              <a:pPr/>
              <a:t>‹#›</a:t>
            </a:fld>
            <a:endParaRPr lang="sv-SE"/>
          </a:p>
        </p:txBody>
      </p:sp>
      <p:sp>
        <p:nvSpPr>
          <p:cNvPr id="9" name="text" descr="{&quot;templafy&quot;:{&quot;id&quot;:&quot;385fa1d3-d6ca-4a13-a647-af0965b323e2&quot;}}">
            <a:extLst>
              <a:ext uri="{FF2B5EF4-FFF2-40B4-BE49-F238E27FC236}">
                <a16:creationId xmlns:a16="http://schemas.microsoft.com/office/drawing/2014/main" id="{D5BD89D1-10F9-493C-B48A-9029945B0505}"/>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0" name="date" descr="{&quot;templafy&quot;:{&quot;id&quot;:&quot;ed7dbd1d-d57a-46cd-a583-33855c2569b5&quot;}}">
            <a:extLst>
              <a:ext uri="{FF2B5EF4-FFF2-40B4-BE49-F238E27FC236}">
                <a16:creationId xmlns:a16="http://schemas.microsoft.com/office/drawing/2014/main" id="{1C37C7C8-0F4F-4351-8175-D9747ED3D8FF}"/>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39" name="sweco web" descr="{&quot;templafy&quot;:{&quot;id&quot;:&quot;9b8c5eb4-7a83-4b18-87f6-8cec651e27f9&quot;}}">
            <a:extLst>
              <a:ext uri="{FF2B5EF4-FFF2-40B4-BE49-F238E27FC236}">
                <a16:creationId xmlns:a16="http://schemas.microsoft.com/office/drawing/2014/main" id="{5F248C98-7421-425B-AF9D-4E0B225CF9CF}"/>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293777723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A ">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2598A-5D87-4FE6-97FE-6C2F2295FF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4D7CC2F6-D25A-4B45-B2DC-2E55BC3C22C2}" type="datetime4">
              <a:rPr lang="sv-SE" smtClean="0"/>
              <a:t>12 september 2025</a:t>
            </a:fld>
            <a:endParaRPr lang="sv-SE"/>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sv-SE" smtClean="0"/>
              <a:pPr/>
              <a:t>‹#›</a:t>
            </a:fld>
            <a:endParaRPr lang="sv-SE"/>
          </a:p>
        </p:txBody>
      </p:sp>
      <p:sp>
        <p:nvSpPr>
          <p:cNvPr id="9" name="text" descr="{&quot;templafy&quot;:{&quot;id&quot;:&quot;93237c58-917c-4ca4-8e15-797a7a00557b&quot;}}">
            <a:extLst>
              <a:ext uri="{FF2B5EF4-FFF2-40B4-BE49-F238E27FC236}">
                <a16:creationId xmlns:a16="http://schemas.microsoft.com/office/drawing/2014/main" id="{D5BD89D1-10F9-493C-B48A-9029945B0505}"/>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0" name="date" descr="{&quot;templafy&quot;:{&quot;id&quot;:&quot;22f4647d-dab9-4907-ab2e-1d9194176d69&quot;}}">
            <a:extLst>
              <a:ext uri="{FF2B5EF4-FFF2-40B4-BE49-F238E27FC236}">
                <a16:creationId xmlns:a16="http://schemas.microsoft.com/office/drawing/2014/main" id="{1C37C7C8-0F4F-4351-8175-D9747ED3D8FF}"/>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39" name="sweco web" descr="{&quot;templafy&quot;:{&quot;id&quot;:&quot;84366d3f-0367-4616-a103-ed8c40bdb0aa&quot;}}">
            <a:extLst>
              <a:ext uri="{FF2B5EF4-FFF2-40B4-BE49-F238E27FC236}">
                <a16:creationId xmlns:a16="http://schemas.microsoft.com/office/drawing/2014/main" id="{5F248C98-7421-425B-AF9D-4E0B225CF9CF}"/>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25172709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B">
    <p:bg>
      <p:bgRef idx="1001">
        <a:schemeClr val="bg2"/>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0F7A21D-1D6B-44B5-AC7B-33377337F148}"/>
              </a:ext>
            </a:extLst>
          </p:cNvPr>
          <p:cNvSpPr txBox="1">
            <a:spLocks/>
          </p:cNvSpPr>
          <p:nvPr userDrawn="1"/>
        </p:nvSpPr>
        <p:spPr>
          <a:xfrm>
            <a:off x="0" y="0"/>
            <a:ext cx="12192000" cy="6861600"/>
          </a:xfrm>
          <a:prstGeom prst="rect">
            <a:avLst/>
          </a:prstGeom>
          <a:solidFill>
            <a:schemeClr val="accent1"/>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2C106B3F-6B52-4EB8-9842-067E2523EF2B}" type="datetime4">
              <a:rPr lang="sv-SE" smtClean="0"/>
              <a:t>12 september 2025</a:t>
            </a:fld>
            <a:endParaRPr lang="sv-SE"/>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sv-SE" smtClean="0"/>
              <a:pPr/>
              <a:t>‹#›</a:t>
            </a:fld>
            <a:endParaRPr lang="sv-SE"/>
          </a:p>
        </p:txBody>
      </p:sp>
      <p:sp>
        <p:nvSpPr>
          <p:cNvPr id="9" name="text" descr="{&quot;templafy&quot;:{&quot;id&quot;:&quot;3eee0a61-36f9-42f2-a484-e16b4dfd187d&quot;}}">
            <a:extLst>
              <a:ext uri="{FF2B5EF4-FFF2-40B4-BE49-F238E27FC236}">
                <a16:creationId xmlns:a16="http://schemas.microsoft.com/office/drawing/2014/main" id="{D5BD89D1-10F9-493C-B48A-9029945B0505}"/>
              </a:ext>
            </a:extLst>
          </p:cNvPr>
          <p:cNvSpPr/>
          <p:nvPr userDrawn="1"/>
        </p:nvSpPr>
        <p:spPr bwMode="white">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9" name="date" descr="{&quot;templafy&quot;:{&quot;id&quot;:&quot;c4acbe64-3b61-4303-b034-c4f5acbcb39f&quot;}}">
            <a:extLst>
              <a:ext uri="{FF2B5EF4-FFF2-40B4-BE49-F238E27FC236}">
                <a16:creationId xmlns:a16="http://schemas.microsoft.com/office/drawing/2014/main" id="{58A62313-F682-47BE-8B35-5A644062027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40" name="sweco web" descr="{&quot;templafy&quot;:{&quot;id&quot;:&quot;f8fbdd92-aace-4a4a-89d2-083cc9e02b33&quot;}}">
            <a:extLst>
              <a:ext uri="{FF2B5EF4-FFF2-40B4-BE49-F238E27FC236}">
                <a16:creationId xmlns:a16="http://schemas.microsoft.com/office/drawing/2014/main" id="{C78264B9-3E62-4FAE-8845-16895CE013D8}"/>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346402869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ransforming society together B bright green">
    <p:bg>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0F7A21D-1D6B-44B5-AC7B-33377337F148}"/>
              </a:ext>
            </a:extLst>
          </p:cNvPr>
          <p:cNvSpPr txBox="1">
            <a:spLocks/>
          </p:cNvSpPr>
          <p:nvPr userDrawn="1"/>
        </p:nvSpPr>
        <p:spPr>
          <a:xfrm>
            <a:off x="0" y="0"/>
            <a:ext cx="12192000" cy="6861600"/>
          </a:xfrm>
          <a:prstGeom prst="rect">
            <a:avLst/>
          </a:prstGeom>
          <a:solidFill>
            <a:schemeClr val="accent3"/>
          </a:solidFill>
          <a:ln>
            <a:noFill/>
          </a:ln>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sp>
        <p:nvSpPr>
          <p:cNvPr id="3" name="Date Placeholder 2">
            <a:extLst>
              <a:ext uri="{FF2B5EF4-FFF2-40B4-BE49-F238E27FC236}">
                <a16:creationId xmlns:a16="http://schemas.microsoft.com/office/drawing/2014/main" id="{54CF68D8-519C-4A64-ACC7-DD3F15766EAB}"/>
              </a:ext>
            </a:extLst>
          </p:cNvPr>
          <p:cNvSpPr>
            <a:spLocks noGrp="1"/>
          </p:cNvSpPr>
          <p:nvPr>
            <p:ph type="dt" sz="half" idx="10"/>
          </p:nvPr>
        </p:nvSpPr>
        <p:spPr/>
        <p:txBody>
          <a:bodyPr/>
          <a:lstStyle/>
          <a:p>
            <a:fld id="{2C106B3F-6B52-4EB8-9842-067E2523EF2B}" type="datetime4">
              <a:rPr lang="sv-SE" smtClean="0"/>
              <a:t>12 september 2025</a:t>
            </a:fld>
            <a:endParaRPr lang="sv-SE"/>
          </a:p>
        </p:txBody>
      </p:sp>
      <p:sp>
        <p:nvSpPr>
          <p:cNvPr id="4" name="Footer Placeholder 3">
            <a:extLst>
              <a:ext uri="{FF2B5EF4-FFF2-40B4-BE49-F238E27FC236}">
                <a16:creationId xmlns:a16="http://schemas.microsoft.com/office/drawing/2014/main" id="{F7181662-FC69-4DC0-A444-0C4ECEBD316D}"/>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2C12A3D8-0228-43FC-AD18-9537F0E9C225}"/>
              </a:ext>
            </a:extLst>
          </p:cNvPr>
          <p:cNvSpPr>
            <a:spLocks noGrp="1"/>
          </p:cNvSpPr>
          <p:nvPr>
            <p:ph type="sldNum" sz="quarter" idx="12"/>
          </p:nvPr>
        </p:nvSpPr>
        <p:spPr bwMode="white"/>
        <p:txBody>
          <a:bodyPr/>
          <a:lstStyle>
            <a:lvl1pPr>
              <a:defRPr>
                <a:solidFill>
                  <a:schemeClr val="tx1"/>
                </a:solidFill>
              </a:defRPr>
            </a:lvl1pPr>
          </a:lstStyle>
          <a:p>
            <a:fld id="{23AA811B-2EBD-4900-905E-5BE206449611}" type="slidenum">
              <a:rPr lang="sv-SE" smtClean="0"/>
              <a:pPr/>
              <a:t>‹#›</a:t>
            </a:fld>
            <a:endParaRPr lang="sv-SE"/>
          </a:p>
        </p:txBody>
      </p:sp>
      <p:sp>
        <p:nvSpPr>
          <p:cNvPr id="9" name="text" descr="{&quot;templafy&quot;:{&quot;id&quot;:&quot;27f0b4f8-7539-4686-a6a3-dc318fd016da&quot;}}">
            <a:extLst>
              <a:ext uri="{FF2B5EF4-FFF2-40B4-BE49-F238E27FC236}">
                <a16:creationId xmlns:a16="http://schemas.microsoft.com/office/drawing/2014/main" id="{D5BD89D1-10F9-493C-B48A-9029945B0505}"/>
              </a:ext>
            </a:extLst>
          </p:cNvPr>
          <p:cNvSpPr/>
          <p:nvPr userDrawn="1"/>
        </p:nvSpPr>
        <p:spPr bwMode="white">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6139AAA5-590E-4EFA-B68C-3969844E53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3566" y="360000"/>
            <a:ext cx="1806482" cy="525661"/>
          </a:xfrm>
          <a:prstGeom prst="rect">
            <a:avLst/>
          </a:prstGeom>
        </p:spPr>
      </p:pic>
      <p:grpSp>
        <p:nvGrpSpPr>
          <p:cNvPr id="11" name="Group 4">
            <a:extLst>
              <a:ext uri="{FF2B5EF4-FFF2-40B4-BE49-F238E27FC236}">
                <a16:creationId xmlns:a16="http://schemas.microsoft.com/office/drawing/2014/main" id="{5776B09B-5B0C-47B6-8CF3-3D1E61C9353C}"/>
              </a:ext>
            </a:extLst>
          </p:cNvPr>
          <p:cNvGrpSpPr>
            <a:grpSpLocks noChangeAspect="1"/>
          </p:cNvGrpSpPr>
          <p:nvPr userDrawn="1"/>
        </p:nvGrpSpPr>
        <p:grpSpPr bwMode="auto">
          <a:xfrm>
            <a:off x="2336800" y="1477811"/>
            <a:ext cx="5016500" cy="2604742"/>
            <a:chOff x="3788" y="1417"/>
            <a:chExt cx="4497" cy="2335"/>
          </a:xfrm>
          <a:solidFill>
            <a:schemeClr val="tx1"/>
          </a:solidFill>
        </p:grpSpPr>
        <p:sp>
          <p:nvSpPr>
            <p:cNvPr id="12" name="Freeform 5">
              <a:extLst>
                <a:ext uri="{FF2B5EF4-FFF2-40B4-BE49-F238E27FC236}">
                  <a16:creationId xmlns:a16="http://schemas.microsoft.com/office/drawing/2014/main" id="{CA1F4AAC-EDBD-407F-B186-6C7B4C785F22}"/>
                </a:ext>
              </a:extLst>
            </p:cNvPr>
            <p:cNvSpPr>
              <a:spLocks/>
            </p:cNvSpPr>
            <p:nvPr/>
          </p:nvSpPr>
          <p:spPr bwMode="auto">
            <a:xfrm>
              <a:off x="3788" y="1417"/>
              <a:ext cx="358" cy="621"/>
            </a:xfrm>
            <a:custGeom>
              <a:avLst/>
              <a:gdLst>
                <a:gd name="T0" fmla="*/ 55 w 55"/>
                <a:gd name="T1" fmla="*/ 4 h 95"/>
                <a:gd name="T2" fmla="*/ 55 w 55"/>
                <a:gd name="T3" fmla="*/ 6 h 95"/>
                <a:gd name="T4" fmla="*/ 52 w 55"/>
                <a:gd name="T5" fmla="*/ 9 h 95"/>
                <a:gd name="T6" fmla="*/ 32 w 55"/>
                <a:gd name="T7" fmla="*/ 9 h 95"/>
                <a:gd name="T8" fmla="*/ 32 w 55"/>
                <a:gd name="T9" fmla="*/ 92 h 95"/>
                <a:gd name="T10" fmla="*/ 29 w 55"/>
                <a:gd name="T11" fmla="*/ 95 h 95"/>
                <a:gd name="T12" fmla="*/ 26 w 55"/>
                <a:gd name="T13" fmla="*/ 95 h 95"/>
                <a:gd name="T14" fmla="*/ 23 w 55"/>
                <a:gd name="T15" fmla="*/ 92 h 95"/>
                <a:gd name="T16" fmla="*/ 23 w 55"/>
                <a:gd name="T17" fmla="*/ 9 h 95"/>
                <a:gd name="T18" fmla="*/ 3 w 55"/>
                <a:gd name="T19" fmla="*/ 9 h 95"/>
                <a:gd name="T20" fmla="*/ 0 w 55"/>
                <a:gd name="T21" fmla="*/ 6 h 95"/>
                <a:gd name="T22" fmla="*/ 0 w 55"/>
                <a:gd name="T23" fmla="*/ 4 h 95"/>
                <a:gd name="T24" fmla="*/ 3 w 55"/>
                <a:gd name="T25" fmla="*/ 0 h 95"/>
                <a:gd name="T26" fmla="*/ 52 w 55"/>
                <a:gd name="T27" fmla="*/ 0 h 95"/>
                <a:gd name="T28" fmla="*/ 55 w 55"/>
                <a:gd name="T29" fmla="*/ 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95">
                  <a:moveTo>
                    <a:pt x="55" y="4"/>
                  </a:moveTo>
                  <a:cubicBezTo>
                    <a:pt x="55" y="6"/>
                    <a:pt x="55" y="6"/>
                    <a:pt x="55" y="6"/>
                  </a:cubicBezTo>
                  <a:cubicBezTo>
                    <a:pt x="55" y="8"/>
                    <a:pt x="54" y="9"/>
                    <a:pt x="52" y="9"/>
                  </a:cubicBezTo>
                  <a:cubicBezTo>
                    <a:pt x="32" y="9"/>
                    <a:pt x="32" y="9"/>
                    <a:pt x="32" y="9"/>
                  </a:cubicBezTo>
                  <a:cubicBezTo>
                    <a:pt x="32" y="92"/>
                    <a:pt x="32" y="92"/>
                    <a:pt x="32" y="92"/>
                  </a:cubicBezTo>
                  <a:cubicBezTo>
                    <a:pt x="32" y="94"/>
                    <a:pt x="31" y="95"/>
                    <a:pt x="29" y="95"/>
                  </a:cubicBezTo>
                  <a:cubicBezTo>
                    <a:pt x="26" y="95"/>
                    <a:pt x="26" y="95"/>
                    <a:pt x="26" y="95"/>
                  </a:cubicBezTo>
                  <a:cubicBezTo>
                    <a:pt x="24" y="95"/>
                    <a:pt x="23" y="94"/>
                    <a:pt x="23" y="92"/>
                  </a:cubicBezTo>
                  <a:cubicBezTo>
                    <a:pt x="23" y="9"/>
                    <a:pt x="23" y="9"/>
                    <a:pt x="23" y="9"/>
                  </a:cubicBezTo>
                  <a:cubicBezTo>
                    <a:pt x="3" y="9"/>
                    <a:pt x="3" y="9"/>
                    <a:pt x="3" y="9"/>
                  </a:cubicBezTo>
                  <a:cubicBezTo>
                    <a:pt x="1" y="9"/>
                    <a:pt x="0" y="8"/>
                    <a:pt x="0" y="6"/>
                  </a:cubicBezTo>
                  <a:cubicBezTo>
                    <a:pt x="0" y="4"/>
                    <a:pt x="0" y="4"/>
                    <a:pt x="0" y="4"/>
                  </a:cubicBezTo>
                  <a:cubicBezTo>
                    <a:pt x="0" y="1"/>
                    <a:pt x="1" y="0"/>
                    <a:pt x="3" y="0"/>
                  </a:cubicBezTo>
                  <a:cubicBezTo>
                    <a:pt x="52" y="0"/>
                    <a:pt x="52" y="0"/>
                    <a:pt x="52" y="0"/>
                  </a:cubicBezTo>
                  <a:cubicBezTo>
                    <a:pt x="54" y="0"/>
                    <a:pt x="55" y="1"/>
                    <a:pt x="55"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6">
              <a:extLst>
                <a:ext uri="{FF2B5EF4-FFF2-40B4-BE49-F238E27FC236}">
                  <a16:creationId xmlns:a16="http://schemas.microsoft.com/office/drawing/2014/main" id="{9D00D0E3-6D7E-4224-970D-5E8298B785E3}"/>
                </a:ext>
              </a:extLst>
            </p:cNvPr>
            <p:cNvSpPr>
              <a:spLocks/>
            </p:cNvSpPr>
            <p:nvPr/>
          </p:nvSpPr>
          <p:spPr bwMode="auto">
            <a:xfrm>
              <a:off x="4199" y="1594"/>
              <a:ext cx="189" cy="444"/>
            </a:xfrm>
            <a:custGeom>
              <a:avLst/>
              <a:gdLst>
                <a:gd name="T0" fmla="*/ 29 w 29"/>
                <a:gd name="T1" fmla="*/ 3 h 68"/>
                <a:gd name="T2" fmla="*/ 29 w 29"/>
                <a:gd name="T3" fmla="*/ 7 h 68"/>
                <a:gd name="T4" fmla="*/ 25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0 h 68"/>
                <a:gd name="T20" fmla="*/ 5 w 29"/>
                <a:gd name="T21" fmla="*/ 0 h 68"/>
                <a:gd name="T22" fmla="*/ 8 w 29"/>
                <a:gd name="T23" fmla="*/ 4 h 68"/>
                <a:gd name="T24" fmla="*/ 8 w 29"/>
                <a:gd name="T25" fmla="*/ 10 h 68"/>
                <a:gd name="T26" fmla="*/ 25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5"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1"/>
                    <a:pt x="1" y="0"/>
                    <a:pt x="3" y="0"/>
                  </a:cubicBezTo>
                  <a:cubicBezTo>
                    <a:pt x="5" y="0"/>
                    <a:pt x="5" y="0"/>
                    <a:pt x="5" y="0"/>
                  </a:cubicBezTo>
                  <a:cubicBezTo>
                    <a:pt x="7" y="0"/>
                    <a:pt x="8" y="1"/>
                    <a:pt x="8" y="4"/>
                  </a:cubicBezTo>
                  <a:cubicBezTo>
                    <a:pt x="8" y="10"/>
                    <a:pt x="8" y="10"/>
                    <a:pt x="8" y="10"/>
                  </a:cubicBezTo>
                  <a:cubicBezTo>
                    <a:pt x="12" y="3"/>
                    <a:pt x="17" y="0"/>
                    <a:pt x="25"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7">
              <a:extLst>
                <a:ext uri="{FF2B5EF4-FFF2-40B4-BE49-F238E27FC236}">
                  <a16:creationId xmlns:a16="http://schemas.microsoft.com/office/drawing/2014/main" id="{EAD1840E-BDCE-481A-8533-5DC080C16C21}"/>
                </a:ext>
              </a:extLst>
            </p:cNvPr>
            <p:cNvSpPr>
              <a:spLocks noEditPoints="1"/>
            </p:cNvSpPr>
            <p:nvPr/>
          </p:nvSpPr>
          <p:spPr bwMode="auto">
            <a:xfrm>
              <a:off x="4446" y="1587"/>
              <a:ext cx="352" cy="458"/>
            </a:xfrm>
            <a:custGeom>
              <a:avLst/>
              <a:gdLst>
                <a:gd name="T0" fmla="*/ 54 w 54"/>
                <a:gd name="T1" fmla="*/ 64 h 70"/>
                <a:gd name="T2" fmla="*/ 54 w 54"/>
                <a:gd name="T3" fmla="*/ 66 h 70"/>
                <a:gd name="T4" fmla="*/ 52 w 54"/>
                <a:gd name="T5" fmla="*/ 69 h 70"/>
                <a:gd name="T6" fmla="*/ 41 w 54"/>
                <a:gd name="T7" fmla="*/ 61 h 70"/>
                <a:gd name="T8" fmla="*/ 22 w 54"/>
                <a:gd name="T9" fmla="*/ 70 h 70"/>
                <a:gd name="T10" fmla="*/ 0 w 54"/>
                <a:gd name="T11" fmla="*/ 52 h 70"/>
                <a:gd name="T12" fmla="*/ 23 w 54"/>
                <a:gd name="T13" fmla="*/ 32 h 70"/>
                <a:gd name="T14" fmla="*/ 33 w 54"/>
                <a:gd name="T15" fmla="*/ 30 h 70"/>
                <a:gd name="T16" fmla="*/ 40 w 54"/>
                <a:gd name="T17" fmla="*/ 24 h 70"/>
                <a:gd name="T18" fmla="*/ 25 w 54"/>
                <a:gd name="T19" fmla="*/ 9 h 70"/>
                <a:gd name="T20" fmla="*/ 10 w 54"/>
                <a:gd name="T21" fmla="*/ 21 h 70"/>
                <a:gd name="T22" fmla="*/ 7 w 54"/>
                <a:gd name="T23" fmla="*/ 25 h 70"/>
                <a:gd name="T24" fmla="*/ 4 w 54"/>
                <a:gd name="T25" fmla="*/ 25 h 70"/>
                <a:gd name="T26" fmla="*/ 1 w 54"/>
                <a:gd name="T27" fmla="*/ 21 h 70"/>
                <a:gd name="T28" fmla="*/ 25 w 54"/>
                <a:gd name="T29" fmla="*/ 0 h 70"/>
                <a:gd name="T30" fmla="*/ 49 w 54"/>
                <a:gd name="T31" fmla="*/ 23 h 70"/>
                <a:gd name="T32" fmla="*/ 49 w 54"/>
                <a:gd name="T33" fmla="*/ 54 h 70"/>
                <a:gd name="T34" fmla="*/ 52 w 54"/>
                <a:gd name="T35" fmla="*/ 60 h 70"/>
                <a:gd name="T36" fmla="*/ 54 w 54"/>
                <a:gd name="T37" fmla="*/ 64 h 70"/>
                <a:gd name="T38" fmla="*/ 40 w 54"/>
                <a:gd name="T39" fmla="*/ 46 h 70"/>
                <a:gd name="T40" fmla="*/ 40 w 54"/>
                <a:gd name="T41" fmla="*/ 35 h 70"/>
                <a:gd name="T42" fmla="*/ 33 w 54"/>
                <a:gd name="T43" fmla="*/ 38 h 70"/>
                <a:gd name="T44" fmla="*/ 26 w 54"/>
                <a:gd name="T45" fmla="*/ 39 h 70"/>
                <a:gd name="T46" fmla="*/ 9 w 54"/>
                <a:gd name="T47" fmla="*/ 51 h 70"/>
                <a:gd name="T48" fmla="*/ 22 w 54"/>
                <a:gd name="T49" fmla="*/ 61 h 70"/>
                <a:gd name="T50" fmla="*/ 40 w 54"/>
                <a:gd name="T51" fmla="*/ 4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70">
                  <a:moveTo>
                    <a:pt x="54" y="64"/>
                  </a:moveTo>
                  <a:cubicBezTo>
                    <a:pt x="54" y="66"/>
                    <a:pt x="54" y="66"/>
                    <a:pt x="54" y="66"/>
                  </a:cubicBezTo>
                  <a:cubicBezTo>
                    <a:pt x="54" y="68"/>
                    <a:pt x="54" y="69"/>
                    <a:pt x="52" y="69"/>
                  </a:cubicBezTo>
                  <a:cubicBezTo>
                    <a:pt x="46" y="69"/>
                    <a:pt x="42" y="65"/>
                    <a:pt x="41" y="61"/>
                  </a:cubicBezTo>
                  <a:cubicBezTo>
                    <a:pt x="37" y="67"/>
                    <a:pt x="31" y="70"/>
                    <a:pt x="22" y="70"/>
                  </a:cubicBezTo>
                  <a:cubicBezTo>
                    <a:pt x="10" y="70"/>
                    <a:pt x="0" y="64"/>
                    <a:pt x="0" y="52"/>
                  </a:cubicBezTo>
                  <a:cubicBezTo>
                    <a:pt x="0" y="40"/>
                    <a:pt x="8" y="34"/>
                    <a:pt x="23" y="32"/>
                  </a:cubicBezTo>
                  <a:cubicBezTo>
                    <a:pt x="33" y="30"/>
                    <a:pt x="33" y="30"/>
                    <a:pt x="33" y="30"/>
                  </a:cubicBezTo>
                  <a:cubicBezTo>
                    <a:pt x="39" y="29"/>
                    <a:pt x="40" y="28"/>
                    <a:pt x="40" y="24"/>
                  </a:cubicBezTo>
                  <a:cubicBezTo>
                    <a:pt x="40" y="14"/>
                    <a:pt x="35" y="9"/>
                    <a:pt x="25" y="9"/>
                  </a:cubicBezTo>
                  <a:cubicBezTo>
                    <a:pt x="17" y="9"/>
                    <a:pt x="12" y="13"/>
                    <a:pt x="10" y="21"/>
                  </a:cubicBezTo>
                  <a:cubicBezTo>
                    <a:pt x="10" y="23"/>
                    <a:pt x="9" y="25"/>
                    <a:pt x="7" y="25"/>
                  </a:cubicBezTo>
                  <a:cubicBezTo>
                    <a:pt x="4" y="25"/>
                    <a:pt x="4" y="25"/>
                    <a:pt x="4" y="25"/>
                  </a:cubicBezTo>
                  <a:cubicBezTo>
                    <a:pt x="2" y="25"/>
                    <a:pt x="1" y="23"/>
                    <a:pt x="1" y="21"/>
                  </a:cubicBezTo>
                  <a:cubicBezTo>
                    <a:pt x="2" y="8"/>
                    <a:pt x="12" y="0"/>
                    <a:pt x="25" y="0"/>
                  </a:cubicBezTo>
                  <a:cubicBezTo>
                    <a:pt x="40" y="0"/>
                    <a:pt x="49" y="10"/>
                    <a:pt x="49" y="23"/>
                  </a:cubicBezTo>
                  <a:cubicBezTo>
                    <a:pt x="49" y="54"/>
                    <a:pt x="49" y="54"/>
                    <a:pt x="49" y="54"/>
                  </a:cubicBezTo>
                  <a:cubicBezTo>
                    <a:pt x="49" y="57"/>
                    <a:pt x="50" y="59"/>
                    <a:pt x="52" y="60"/>
                  </a:cubicBezTo>
                  <a:cubicBezTo>
                    <a:pt x="54" y="61"/>
                    <a:pt x="54" y="61"/>
                    <a:pt x="54" y="64"/>
                  </a:cubicBezTo>
                  <a:close/>
                  <a:moveTo>
                    <a:pt x="40" y="46"/>
                  </a:moveTo>
                  <a:cubicBezTo>
                    <a:pt x="40" y="35"/>
                    <a:pt x="40" y="35"/>
                    <a:pt x="40" y="35"/>
                  </a:cubicBezTo>
                  <a:cubicBezTo>
                    <a:pt x="38" y="37"/>
                    <a:pt x="37" y="37"/>
                    <a:pt x="33" y="38"/>
                  </a:cubicBezTo>
                  <a:cubicBezTo>
                    <a:pt x="26" y="39"/>
                    <a:pt x="26" y="39"/>
                    <a:pt x="26" y="39"/>
                  </a:cubicBezTo>
                  <a:cubicBezTo>
                    <a:pt x="15" y="41"/>
                    <a:pt x="9" y="44"/>
                    <a:pt x="9" y="51"/>
                  </a:cubicBezTo>
                  <a:cubicBezTo>
                    <a:pt x="9" y="58"/>
                    <a:pt x="14" y="61"/>
                    <a:pt x="22" y="61"/>
                  </a:cubicBezTo>
                  <a:cubicBezTo>
                    <a:pt x="33" y="61"/>
                    <a:pt x="40" y="55"/>
                    <a:pt x="40"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8">
              <a:extLst>
                <a:ext uri="{FF2B5EF4-FFF2-40B4-BE49-F238E27FC236}">
                  <a16:creationId xmlns:a16="http://schemas.microsoft.com/office/drawing/2014/main" id="{AFCC813A-1214-4843-AAA0-94FB3DA26A8D}"/>
                </a:ext>
              </a:extLst>
            </p:cNvPr>
            <p:cNvSpPr>
              <a:spLocks/>
            </p:cNvSpPr>
            <p:nvPr/>
          </p:nvSpPr>
          <p:spPr bwMode="auto">
            <a:xfrm>
              <a:off x="4896"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6"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9">
              <a:extLst>
                <a:ext uri="{FF2B5EF4-FFF2-40B4-BE49-F238E27FC236}">
                  <a16:creationId xmlns:a16="http://schemas.microsoft.com/office/drawing/2014/main" id="{1E4131F4-7291-4BFC-BB46-FA3FEA1323BB}"/>
                </a:ext>
              </a:extLst>
            </p:cNvPr>
            <p:cNvSpPr>
              <a:spLocks/>
            </p:cNvSpPr>
            <p:nvPr/>
          </p:nvSpPr>
          <p:spPr bwMode="auto">
            <a:xfrm>
              <a:off x="5313" y="1587"/>
              <a:ext cx="313" cy="458"/>
            </a:xfrm>
            <a:custGeom>
              <a:avLst/>
              <a:gdLst>
                <a:gd name="T0" fmla="*/ 46 w 48"/>
                <a:gd name="T1" fmla="*/ 17 h 70"/>
                <a:gd name="T2" fmla="*/ 43 w 48"/>
                <a:gd name="T3" fmla="*/ 20 h 70"/>
                <a:gd name="T4" fmla="*/ 41 w 48"/>
                <a:gd name="T5" fmla="*/ 20 h 70"/>
                <a:gd name="T6" fmla="*/ 37 w 48"/>
                <a:gd name="T7" fmla="*/ 18 h 70"/>
                <a:gd name="T8" fmla="*/ 24 w 48"/>
                <a:gd name="T9" fmla="*/ 9 h 70"/>
                <a:gd name="T10" fmla="*/ 11 w 48"/>
                <a:gd name="T11" fmla="*/ 20 h 70"/>
                <a:gd name="T12" fmla="*/ 22 w 48"/>
                <a:gd name="T13" fmla="*/ 29 h 70"/>
                <a:gd name="T14" fmla="*/ 27 w 48"/>
                <a:gd name="T15" fmla="*/ 30 h 70"/>
                <a:gd name="T16" fmla="*/ 48 w 48"/>
                <a:gd name="T17" fmla="*/ 50 h 70"/>
                <a:gd name="T18" fmla="*/ 24 w 48"/>
                <a:gd name="T19" fmla="*/ 70 h 70"/>
                <a:gd name="T20" fmla="*/ 0 w 48"/>
                <a:gd name="T21" fmla="*/ 52 h 70"/>
                <a:gd name="T22" fmla="*/ 3 w 48"/>
                <a:gd name="T23" fmla="*/ 49 h 70"/>
                <a:gd name="T24" fmla="*/ 6 w 48"/>
                <a:gd name="T25" fmla="*/ 49 h 70"/>
                <a:gd name="T26" fmla="*/ 9 w 48"/>
                <a:gd name="T27" fmla="*/ 52 h 70"/>
                <a:gd name="T28" fmla="*/ 24 w 48"/>
                <a:gd name="T29" fmla="*/ 61 h 70"/>
                <a:gd name="T30" fmla="*/ 39 w 48"/>
                <a:gd name="T31" fmla="*/ 50 h 70"/>
                <a:gd name="T32" fmla="*/ 25 w 48"/>
                <a:gd name="T33" fmla="*/ 39 h 70"/>
                <a:gd name="T34" fmla="*/ 21 w 48"/>
                <a:gd name="T35" fmla="*/ 38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7" y="20"/>
                    <a:pt x="45" y="20"/>
                    <a:pt x="43" y="20"/>
                  </a:cubicBezTo>
                  <a:cubicBezTo>
                    <a:pt x="41" y="20"/>
                    <a:pt x="41" y="20"/>
                    <a:pt x="41" y="20"/>
                  </a:cubicBezTo>
                  <a:cubicBezTo>
                    <a:pt x="38" y="20"/>
                    <a:pt x="38" y="20"/>
                    <a:pt x="37" y="18"/>
                  </a:cubicBezTo>
                  <a:cubicBezTo>
                    <a:pt x="35" y="13"/>
                    <a:pt x="31" y="9"/>
                    <a:pt x="24" y="9"/>
                  </a:cubicBezTo>
                  <a:cubicBezTo>
                    <a:pt x="15" y="9"/>
                    <a:pt x="11" y="13"/>
                    <a:pt x="11" y="20"/>
                  </a:cubicBezTo>
                  <a:cubicBezTo>
                    <a:pt x="11" y="26"/>
                    <a:pt x="17" y="28"/>
                    <a:pt x="22" y="29"/>
                  </a:cubicBezTo>
                  <a:cubicBezTo>
                    <a:pt x="27" y="30"/>
                    <a:pt x="27" y="30"/>
                    <a:pt x="27" y="30"/>
                  </a:cubicBezTo>
                  <a:cubicBezTo>
                    <a:pt x="41" y="33"/>
                    <a:pt x="48" y="38"/>
                    <a:pt x="48" y="50"/>
                  </a:cubicBezTo>
                  <a:cubicBezTo>
                    <a:pt x="48" y="61"/>
                    <a:pt x="39" y="70"/>
                    <a:pt x="24" y="70"/>
                  </a:cubicBezTo>
                  <a:cubicBezTo>
                    <a:pt x="11" y="70"/>
                    <a:pt x="2" y="63"/>
                    <a:pt x="0" y="52"/>
                  </a:cubicBezTo>
                  <a:cubicBezTo>
                    <a:pt x="0" y="50"/>
                    <a:pt x="1" y="49"/>
                    <a:pt x="3" y="49"/>
                  </a:cubicBezTo>
                  <a:cubicBezTo>
                    <a:pt x="6" y="49"/>
                    <a:pt x="6" y="49"/>
                    <a:pt x="6" y="49"/>
                  </a:cubicBezTo>
                  <a:cubicBezTo>
                    <a:pt x="8" y="49"/>
                    <a:pt x="9" y="50"/>
                    <a:pt x="9" y="52"/>
                  </a:cubicBezTo>
                  <a:cubicBezTo>
                    <a:pt x="11" y="57"/>
                    <a:pt x="15" y="61"/>
                    <a:pt x="24" y="61"/>
                  </a:cubicBezTo>
                  <a:cubicBezTo>
                    <a:pt x="34" y="61"/>
                    <a:pt x="39" y="57"/>
                    <a:pt x="39" y="50"/>
                  </a:cubicBezTo>
                  <a:cubicBezTo>
                    <a:pt x="39" y="44"/>
                    <a:pt x="35" y="41"/>
                    <a:pt x="25" y="39"/>
                  </a:cubicBezTo>
                  <a:cubicBezTo>
                    <a:pt x="21" y="38"/>
                    <a:pt x="21" y="38"/>
                    <a:pt x="21" y="38"/>
                  </a:cubicBezTo>
                  <a:cubicBezTo>
                    <a:pt x="10" y="36"/>
                    <a:pt x="1" y="32"/>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0">
              <a:extLst>
                <a:ext uri="{FF2B5EF4-FFF2-40B4-BE49-F238E27FC236}">
                  <a16:creationId xmlns:a16="http://schemas.microsoft.com/office/drawing/2014/main" id="{92021761-3009-4144-ABB4-5D4E66EB2495}"/>
                </a:ext>
              </a:extLst>
            </p:cNvPr>
            <p:cNvSpPr>
              <a:spLocks/>
            </p:cNvSpPr>
            <p:nvPr/>
          </p:nvSpPr>
          <p:spPr bwMode="auto">
            <a:xfrm>
              <a:off x="5684" y="1417"/>
              <a:ext cx="215" cy="621"/>
            </a:xfrm>
            <a:custGeom>
              <a:avLst/>
              <a:gdLst>
                <a:gd name="T0" fmla="*/ 19 w 33"/>
                <a:gd name="T1" fmla="*/ 21 h 95"/>
                <a:gd name="T2" fmla="*/ 19 w 33"/>
                <a:gd name="T3" fmla="*/ 27 h 95"/>
                <a:gd name="T4" fmla="*/ 29 w 33"/>
                <a:gd name="T5" fmla="*/ 27 h 95"/>
                <a:gd name="T6" fmla="*/ 32 w 33"/>
                <a:gd name="T7" fmla="*/ 31 h 95"/>
                <a:gd name="T8" fmla="*/ 32 w 33"/>
                <a:gd name="T9" fmla="*/ 32 h 95"/>
                <a:gd name="T10" fmla="*/ 29 w 33"/>
                <a:gd name="T11" fmla="*/ 36 h 95"/>
                <a:gd name="T12" fmla="*/ 19 w 33"/>
                <a:gd name="T13" fmla="*/ 36 h 95"/>
                <a:gd name="T14" fmla="*/ 19 w 33"/>
                <a:gd name="T15" fmla="*/ 92 h 95"/>
                <a:gd name="T16" fmla="*/ 16 w 33"/>
                <a:gd name="T17" fmla="*/ 95 h 95"/>
                <a:gd name="T18" fmla="*/ 13 w 33"/>
                <a:gd name="T19" fmla="*/ 95 h 95"/>
                <a:gd name="T20" fmla="*/ 10 w 33"/>
                <a:gd name="T21" fmla="*/ 92 h 95"/>
                <a:gd name="T22" fmla="*/ 10 w 33"/>
                <a:gd name="T23" fmla="*/ 36 h 95"/>
                <a:gd name="T24" fmla="*/ 3 w 33"/>
                <a:gd name="T25" fmla="*/ 36 h 95"/>
                <a:gd name="T26" fmla="*/ 0 w 33"/>
                <a:gd name="T27" fmla="*/ 32 h 95"/>
                <a:gd name="T28" fmla="*/ 0 w 33"/>
                <a:gd name="T29" fmla="*/ 31 h 95"/>
                <a:gd name="T30" fmla="*/ 3 w 33"/>
                <a:gd name="T31" fmla="*/ 27 h 95"/>
                <a:gd name="T32" fmla="*/ 10 w 33"/>
                <a:gd name="T33" fmla="*/ 27 h 95"/>
                <a:gd name="T34" fmla="*/ 10 w 33"/>
                <a:gd name="T35" fmla="*/ 20 h 95"/>
                <a:gd name="T36" fmla="*/ 30 w 33"/>
                <a:gd name="T37" fmla="*/ 0 h 95"/>
                <a:gd name="T38" fmla="*/ 33 w 33"/>
                <a:gd name="T39" fmla="*/ 3 h 95"/>
                <a:gd name="T40" fmla="*/ 33 w 33"/>
                <a:gd name="T41" fmla="*/ 6 h 95"/>
                <a:gd name="T42" fmla="*/ 30 w 33"/>
                <a:gd name="T43" fmla="*/ 9 h 95"/>
                <a:gd name="T44" fmla="*/ 19 w 33"/>
                <a:gd name="T45"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19" y="21"/>
                  </a:moveTo>
                  <a:cubicBezTo>
                    <a:pt x="19" y="27"/>
                    <a:pt x="19" y="27"/>
                    <a:pt x="19" y="27"/>
                  </a:cubicBezTo>
                  <a:cubicBezTo>
                    <a:pt x="29" y="27"/>
                    <a:pt x="29" y="27"/>
                    <a:pt x="29" y="27"/>
                  </a:cubicBezTo>
                  <a:cubicBezTo>
                    <a:pt x="31" y="27"/>
                    <a:pt x="32" y="28"/>
                    <a:pt x="32" y="31"/>
                  </a:cubicBezTo>
                  <a:cubicBezTo>
                    <a:pt x="32" y="32"/>
                    <a:pt x="32" y="32"/>
                    <a:pt x="32" y="32"/>
                  </a:cubicBezTo>
                  <a:cubicBezTo>
                    <a:pt x="32" y="34"/>
                    <a:pt x="31" y="36"/>
                    <a:pt x="29" y="36"/>
                  </a:cubicBezTo>
                  <a:cubicBezTo>
                    <a:pt x="19" y="36"/>
                    <a:pt x="19" y="36"/>
                    <a:pt x="19" y="36"/>
                  </a:cubicBezTo>
                  <a:cubicBezTo>
                    <a:pt x="19" y="92"/>
                    <a:pt x="19" y="92"/>
                    <a:pt x="19" y="92"/>
                  </a:cubicBezTo>
                  <a:cubicBezTo>
                    <a:pt x="19" y="94"/>
                    <a:pt x="18" y="95"/>
                    <a:pt x="16" y="95"/>
                  </a:cubicBezTo>
                  <a:cubicBezTo>
                    <a:pt x="13" y="95"/>
                    <a:pt x="13" y="95"/>
                    <a:pt x="13" y="95"/>
                  </a:cubicBezTo>
                  <a:cubicBezTo>
                    <a:pt x="11" y="95"/>
                    <a:pt x="10" y="94"/>
                    <a:pt x="10" y="92"/>
                  </a:cubicBezTo>
                  <a:cubicBezTo>
                    <a:pt x="10" y="36"/>
                    <a:pt x="10" y="36"/>
                    <a:pt x="10" y="36"/>
                  </a:cubicBezTo>
                  <a:cubicBezTo>
                    <a:pt x="3" y="36"/>
                    <a:pt x="3" y="36"/>
                    <a:pt x="3" y="36"/>
                  </a:cubicBezTo>
                  <a:cubicBezTo>
                    <a:pt x="1" y="36"/>
                    <a:pt x="0" y="34"/>
                    <a:pt x="0" y="32"/>
                  </a:cubicBezTo>
                  <a:cubicBezTo>
                    <a:pt x="0" y="31"/>
                    <a:pt x="0" y="31"/>
                    <a:pt x="0" y="31"/>
                  </a:cubicBezTo>
                  <a:cubicBezTo>
                    <a:pt x="0" y="28"/>
                    <a:pt x="1" y="27"/>
                    <a:pt x="3" y="27"/>
                  </a:cubicBezTo>
                  <a:cubicBezTo>
                    <a:pt x="10" y="27"/>
                    <a:pt x="10" y="27"/>
                    <a:pt x="10" y="27"/>
                  </a:cubicBezTo>
                  <a:cubicBezTo>
                    <a:pt x="10" y="20"/>
                    <a:pt x="10" y="20"/>
                    <a:pt x="10" y="20"/>
                  </a:cubicBezTo>
                  <a:cubicBezTo>
                    <a:pt x="10" y="8"/>
                    <a:pt x="18" y="0"/>
                    <a:pt x="30" y="0"/>
                  </a:cubicBezTo>
                  <a:cubicBezTo>
                    <a:pt x="32" y="0"/>
                    <a:pt x="33" y="1"/>
                    <a:pt x="33" y="3"/>
                  </a:cubicBezTo>
                  <a:cubicBezTo>
                    <a:pt x="33" y="6"/>
                    <a:pt x="33" y="6"/>
                    <a:pt x="33" y="6"/>
                  </a:cubicBezTo>
                  <a:cubicBezTo>
                    <a:pt x="33" y="8"/>
                    <a:pt x="32" y="9"/>
                    <a:pt x="30" y="9"/>
                  </a:cubicBezTo>
                  <a:cubicBezTo>
                    <a:pt x="24" y="9"/>
                    <a:pt x="19" y="12"/>
                    <a:pt x="19"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Freeform 11">
              <a:extLst>
                <a:ext uri="{FF2B5EF4-FFF2-40B4-BE49-F238E27FC236}">
                  <a16:creationId xmlns:a16="http://schemas.microsoft.com/office/drawing/2014/main" id="{8EAD4007-E332-4B33-9CB9-A7DB0F87566B}"/>
                </a:ext>
              </a:extLst>
            </p:cNvPr>
            <p:cNvSpPr>
              <a:spLocks noEditPoints="1"/>
            </p:cNvSpPr>
            <p:nvPr/>
          </p:nvSpPr>
          <p:spPr bwMode="auto">
            <a:xfrm>
              <a:off x="5952" y="1587"/>
              <a:ext cx="332" cy="458"/>
            </a:xfrm>
            <a:custGeom>
              <a:avLst/>
              <a:gdLst>
                <a:gd name="T0" fmla="*/ 51 w 51"/>
                <a:gd name="T1" fmla="*/ 24 h 70"/>
                <a:gd name="T2" fmla="*/ 51 w 51"/>
                <a:gd name="T3" fmla="*/ 47 h 70"/>
                <a:gd name="T4" fmla="*/ 26 w 51"/>
                <a:gd name="T5" fmla="*/ 70 h 70"/>
                <a:gd name="T6" fmla="*/ 0 w 51"/>
                <a:gd name="T7" fmla="*/ 47 h 70"/>
                <a:gd name="T8" fmla="*/ 0 w 51"/>
                <a:gd name="T9" fmla="*/ 24 h 70"/>
                <a:gd name="T10" fmla="*/ 26 w 51"/>
                <a:gd name="T11" fmla="*/ 0 h 70"/>
                <a:gd name="T12" fmla="*/ 51 w 51"/>
                <a:gd name="T13" fmla="*/ 24 h 70"/>
                <a:gd name="T14" fmla="*/ 9 w 51"/>
                <a:gd name="T15" fmla="*/ 25 h 70"/>
                <a:gd name="T16" fmla="*/ 9 w 51"/>
                <a:gd name="T17" fmla="*/ 45 h 70"/>
                <a:gd name="T18" fmla="*/ 26 w 51"/>
                <a:gd name="T19" fmla="*/ 61 h 70"/>
                <a:gd name="T20" fmla="*/ 42 w 51"/>
                <a:gd name="T21" fmla="*/ 45 h 70"/>
                <a:gd name="T22" fmla="*/ 42 w 51"/>
                <a:gd name="T23" fmla="*/ 25 h 70"/>
                <a:gd name="T24" fmla="*/ 26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0"/>
                    <a:pt x="40" y="70"/>
                    <a:pt x="26" y="70"/>
                  </a:cubicBezTo>
                  <a:cubicBezTo>
                    <a:pt x="11" y="70"/>
                    <a:pt x="0" y="60"/>
                    <a:pt x="0" y="47"/>
                  </a:cubicBezTo>
                  <a:cubicBezTo>
                    <a:pt x="0" y="24"/>
                    <a:pt x="0" y="24"/>
                    <a:pt x="0" y="24"/>
                  </a:cubicBezTo>
                  <a:cubicBezTo>
                    <a:pt x="0" y="10"/>
                    <a:pt x="11" y="0"/>
                    <a:pt x="26" y="0"/>
                  </a:cubicBezTo>
                  <a:cubicBezTo>
                    <a:pt x="40" y="0"/>
                    <a:pt x="51" y="10"/>
                    <a:pt x="51" y="24"/>
                  </a:cubicBezTo>
                  <a:close/>
                  <a:moveTo>
                    <a:pt x="9" y="25"/>
                  </a:moveTo>
                  <a:cubicBezTo>
                    <a:pt x="9" y="45"/>
                    <a:pt x="9" y="45"/>
                    <a:pt x="9" y="45"/>
                  </a:cubicBezTo>
                  <a:cubicBezTo>
                    <a:pt x="9" y="56"/>
                    <a:pt x="16" y="61"/>
                    <a:pt x="26" y="61"/>
                  </a:cubicBezTo>
                  <a:cubicBezTo>
                    <a:pt x="35" y="61"/>
                    <a:pt x="42" y="56"/>
                    <a:pt x="42" y="45"/>
                  </a:cubicBezTo>
                  <a:cubicBezTo>
                    <a:pt x="42" y="25"/>
                    <a:pt x="42" y="25"/>
                    <a:pt x="42" y="25"/>
                  </a:cubicBezTo>
                  <a:cubicBezTo>
                    <a:pt x="42" y="14"/>
                    <a:pt x="35" y="9"/>
                    <a:pt x="26"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12">
              <a:extLst>
                <a:ext uri="{FF2B5EF4-FFF2-40B4-BE49-F238E27FC236}">
                  <a16:creationId xmlns:a16="http://schemas.microsoft.com/office/drawing/2014/main" id="{BE4E2166-10E7-46E1-8897-3669F147AD96}"/>
                </a:ext>
              </a:extLst>
            </p:cNvPr>
            <p:cNvSpPr>
              <a:spLocks/>
            </p:cNvSpPr>
            <p:nvPr/>
          </p:nvSpPr>
          <p:spPr bwMode="auto">
            <a:xfrm>
              <a:off x="6395" y="1594"/>
              <a:ext cx="189" cy="444"/>
            </a:xfrm>
            <a:custGeom>
              <a:avLst/>
              <a:gdLst>
                <a:gd name="T0" fmla="*/ 29 w 29"/>
                <a:gd name="T1" fmla="*/ 3 h 68"/>
                <a:gd name="T2" fmla="*/ 29 w 29"/>
                <a:gd name="T3" fmla="*/ 7 h 68"/>
                <a:gd name="T4" fmla="*/ 26 w 29"/>
                <a:gd name="T5" fmla="*/ 10 h 68"/>
                <a:gd name="T6" fmla="*/ 10 w 29"/>
                <a:gd name="T7" fmla="*/ 28 h 68"/>
                <a:gd name="T8" fmla="*/ 10 w 29"/>
                <a:gd name="T9" fmla="*/ 65 h 68"/>
                <a:gd name="T10" fmla="*/ 6 w 29"/>
                <a:gd name="T11" fmla="*/ 68 h 68"/>
                <a:gd name="T12" fmla="*/ 4 w 29"/>
                <a:gd name="T13" fmla="*/ 68 h 68"/>
                <a:gd name="T14" fmla="*/ 0 w 29"/>
                <a:gd name="T15" fmla="*/ 65 h 68"/>
                <a:gd name="T16" fmla="*/ 0 w 29"/>
                <a:gd name="T17" fmla="*/ 4 h 68"/>
                <a:gd name="T18" fmla="*/ 4 w 29"/>
                <a:gd name="T19" fmla="*/ 0 h 68"/>
                <a:gd name="T20" fmla="*/ 6 w 29"/>
                <a:gd name="T21" fmla="*/ 0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10" y="16"/>
                    <a:pt x="10" y="28"/>
                  </a:cubicBezTo>
                  <a:cubicBezTo>
                    <a:pt x="10" y="65"/>
                    <a:pt x="10" y="65"/>
                    <a:pt x="10" y="65"/>
                  </a:cubicBezTo>
                  <a:cubicBezTo>
                    <a:pt x="10" y="67"/>
                    <a:pt x="9" y="68"/>
                    <a:pt x="6" y="68"/>
                  </a:cubicBezTo>
                  <a:cubicBezTo>
                    <a:pt x="4" y="68"/>
                    <a:pt x="4" y="68"/>
                    <a:pt x="4" y="68"/>
                  </a:cubicBezTo>
                  <a:cubicBezTo>
                    <a:pt x="1" y="68"/>
                    <a:pt x="0" y="67"/>
                    <a:pt x="0" y="65"/>
                  </a:cubicBezTo>
                  <a:cubicBezTo>
                    <a:pt x="0" y="4"/>
                    <a:pt x="0" y="4"/>
                    <a:pt x="0" y="4"/>
                  </a:cubicBezTo>
                  <a:cubicBezTo>
                    <a:pt x="0" y="1"/>
                    <a:pt x="1" y="0"/>
                    <a:pt x="4" y="0"/>
                  </a:cubicBezTo>
                  <a:cubicBezTo>
                    <a:pt x="6" y="0"/>
                    <a:pt x="6" y="0"/>
                    <a:pt x="6" y="0"/>
                  </a:cubicBezTo>
                  <a:cubicBezTo>
                    <a:pt x="8" y="0"/>
                    <a:pt x="9" y="1"/>
                    <a:pt x="9" y="4"/>
                  </a:cubicBezTo>
                  <a:cubicBezTo>
                    <a:pt x="9" y="10"/>
                    <a:pt x="9" y="10"/>
                    <a:pt x="9" y="10"/>
                  </a:cubicBezTo>
                  <a:cubicBezTo>
                    <a:pt x="12" y="3"/>
                    <a:pt x="18" y="0"/>
                    <a:pt x="26" y="0"/>
                  </a:cubicBezTo>
                  <a:cubicBezTo>
                    <a:pt x="29"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13">
              <a:extLst>
                <a:ext uri="{FF2B5EF4-FFF2-40B4-BE49-F238E27FC236}">
                  <a16:creationId xmlns:a16="http://schemas.microsoft.com/office/drawing/2014/main" id="{D48E64CC-A5DA-45B3-AAF1-3FA41892EC19}"/>
                </a:ext>
              </a:extLst>
            </p:cNvPr>
            <p:cNvSpPr>
              <a:spLocks/>
            </p:cNvSpPr>
            <p:nvPr/>
          </p:nvSpPr>
          <p:spPr bwMode="auto">
            <a:xfrm>
              <a:off x="6668" y="1587"/>
              <a:ext cx="522" cy="451"/>
            </a:xfrm>
            <a:custGeom>
              <a:avLst/>
              <a:gdLst>
                <a:gd name="T0" fmla="*/ 80 w 80"/>
                <a:gd name="T1" fmla="*/ 22 h 69"/>
                <a:gd name="T2" fmla="*/ 80 w 80"/>
                <a:gd name="T3" fmla="*/ 66 h 69"/>
                <a:gd name="T4" fmla="*/ 77 w 80"/>
                <a:gd name="T5" fmla="*/ 69 h 69"/>
                <a:gd name="T6" fmla="*/ 74 w 80"/>
                <a:gd name="T7" fmla="*/ 69 h 69"/>
                <a:gd name="T8" fmla="*/ 71 w 80"/>
                <a:gd name="T9" fmla="*/ 66 h 69"/>
                <a:gd name="T10" fmla="*/ 71 w 80"/>
                <a:gd name="T11" fmla="*/ 23 h 69"/>
                <a:gd name="T12" fmla="*/ 58 w 80"/>
                <a:gd name="T13" fmla="*/ 9 h 69"/>
                <a:gd name="T14" fmla="*/ 45 w 80"/>
                <a:gd name="T15" fmla="*/ 23 h 69"/>
                <a:gd name="T16" fmla="*/ 45 w 80"/>
                <a:gd name="T17" fmla="*/ 66 h 69"/>
                <a:gd name="T18" fmla="*/ 42 w 80"/>
                <a:gd name="T19" fmla="*/ 69 h 69"/>
                <a:gd name="T20" fmla="*/ 39 w 80"/>
                <a:gd name="T21" fmla="*/ 69 h 69"/>
                <a:gd name="T22" fmla="*/ 36 w 80"/>
                <a:gd name="T23" fmla="*/ 66 h 69"/>
                <a:gd name="T24" fmla="*/ 36 w 80"/>
                <a:gd name="T25" fmla="*/ 23 h 69"/>
                <a:gd name="T26" fmla="*/ 23 w 80"/>
                <a:gd name="T27" fmla="*/ 9 h 69"/>
                <a:gd name="T28" fmla="*/ 9 w 80"/>
                <a:gd name="T29" fmla="*/ 23 h 69"/>
                <a:gd name="T30" fmla="*/ 9 w 80"/>
                <a:gd name="T31" fmla="*/ 66 h 69"/>
                <a:gd name="T32" fmla="*/ 6 w 80"/>
                <a:gd name="T33" fmla="*/ 69 h 69"/>
                <a:gd name="T34" fmla="*/ 3 w 80"/>
                <a:gd name="T35" fmla="*/ 69 h 69"/>
                <a:gd name="T36" fmla="*/ 0 w 80"/>
                <a:gd name="T37" fmla="*/ 66 h 69"/>
                <a:gd name="T38" fmla="*/ 0 w 80"/>
                <a:gd name="T39" fmla="*/ 5 h 69"/>
                <a:gd name="T40" fmla="*/ 3 w 80"/>
                <a:gd name="T41" fmla="*/ 1 h 69"/>
                <a:gd name="T42" fmla="*/ 6 w 80"/>
                <a:gd name="T43" fmla="*/ 1 h 69"/>
                <a:gd name="T44" fmla="*/ 9 w 80"/>
                <a:gd name="T45" fmla="*/ 5 h 69"/>
                <a:gd name="T46" fmla="*/ 9 w 80"/>
                <a:gd name="T47" fmla="*/ 8 h 69"/>
                <a:gd name="T48" fmla="*/ 23 w 80"/>
                <a:gd name="T49" fmla="*/ 0 h 69"/>
                <a:gd name="T50" fmla="*/ 41 w 80"/>
                <a:gd name="T51" fmla="*/ 9 h 69"/>
                <a:gd name="T52" fmla="*/ 59 w 80"/>
                <a:gd name="T53" fmla="*/ 0 h 69"/>
                <a:gd name="T54" fmla="*/ 80 w 80"/>
                <a:gd name="T5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69">
                  <a:moveTo>
                    <a:pt x="80" y="22"/>
                  </a:moveTo>
                  <a:cubicBezTo>
                    <a:pt x="80" y="66"/>
                    <a:pt x="80" y="66"/>
                    <a:pt x="80" y="66"/>
                  </a:cubicBezTo>
                  <a:cubicBezTo>
                    <a:pt x="80" y="68"/>
                    <a:pt x="79" y="69"/>
                    <a:pt x="77" y="69"/>
                  </a:cubicBezTo>
                  <a:cubicBezTo>
                    <a:pt x="74" y="69"/>
                    <a:pt x="74" y="69"/>
                    <a:pt x="74" y="69"/>
                  </a:cubicBezTo>
                  <a:cubicBezTo>
                    <a:pt x="72" y="69"/>
                    <a:pt x="71" y="68"/>
                    <a:pt x="71" y="66"/>
                  </a:cubicBezTo>
                  <a:cubicBezTo>
                    <a:pt x="71" y="23"/>
                    <a:pt x="71" y="23"/>
                    <a:pt x="71" y="23"/>
                  </a:cubicBezTo>
                  <a:cubicBezTo>
                    <a:pt x="71" y="14"/>
                    <a:pt x="66" y="9"/>
                    <a:pt x="58" y="9"/>
                  </a:cubicBezTo>
                  <a:cubicBezTo>
                    <a:pt x="50" y="9"/>
                    <a:pt x="45" y="14"/>
                    <a:pt x="45" y="23"/>
                  </a:cubicBezTo>
                  <a:cubicBezTo>
                    <a:pt x="45" y="66"/>
                    <a:pt x="45" y="66"/>
                    <a:pt x="45" y="66"/>
                  </a:cubicBezTo>
                  <a:cubicBezTo>
                    <a:pt x="45" y="68"/>
                    <a:pt x="44" y="69"/>
                    <a:pt x="42" y="69"/>
                  </a:cubicBezTo>
                  <a:cubicBezTo>
                    <a:pt x="39" y="69"/>
                    <a:pt x="39" y="69"/>
                    <a:pt x="39" y="69"/>
                  </a:cubicBezTo>
                  <a:cubicBezTo>
                    <a:pt x="37" y="69"/>
                    <a:pt x="36" y="68"/>
                    <a:pt x="36" y="66"/>
                  </a:cubicBezTo>
                  <a:cubicBezTo>
                    <a:pt x="36" y="23"/>
                    <a:pt x="36" y="23"/>
                    <a:pt x="36" y="23"/>
                  </a:cubicBezTo>
                  <a:cubicBezTo>
                    <a:pt x="36" y="14"/>
                    <a:pt x="31" y="9"/>
                    <a:pt x="23" y="9"/>
                  </a:cubicBezTo>
                  <a:cubicBezTo>
                    <a:pt x="14" y="9"/>
                    <a:pt x="9" y="14"/>
                    <a:pt x="9" y="23"/>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6" y="1"/>
                    <a:pt x="6" y="1"/>
                    <a:pt x="6" y="1"/>
                  </a:cubicBezTo>
                  <a:cubicBezTo>
                    <a:pt x="8" y="1"/>
                    <a:pt x="9" y="2"/>
                    <a:pt x="9" y="5"/>
                  </a:cubicBezTo>
                  <a:cubicBezTo>
                    <a:pt x="9" y="8"/>
                    <a:pt x="9" y="8"/>
                    <a:pt x="9" y="8"/>
                  </a:cubicBezTo>
                  <a:cubicBezTo>
                    <a:pt x="12" y="3"/>
                    <a:pt x="16" y="0"/>
                    <a:pt x="23" y="0"/>
                  </a:cubicBezTo>
                  <a:cubicBezTo>
                    <a:pt x="31" y="0"/>
                    <a:pt x="38" y="4"/>
                    <a:pt x="41" y="9"/>
                  </a:cubicBezTo>
                  <a:cubicBezTo>
                    <a:pt x="45" y="4"/>
                    <a:pt x="51" y="0"/>
                    <a:pt x="59" y="0"/>
                  </a:cubicBezTo>
                  <a:cubicBezTo>
                    <a:pt x="72" y="0"/>
                    <a:pt x="80" y="10"/>
                    <a:pt x="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Freeform 14">
              <a:extLst>
                <a:ext uri="{FF2B5EF4-FFF2-40B4-BE49-F238E27FC236}">
                  <a16:creationId xmlns:a16="http://schemas.microsoft.com/office/drawing/2014/main" id="{2CA85D8B-E914-4D9E-A8A9-E83B4B519B8D}"/>
                </a:ext>
              </a:extLst>
            </p:cNvPr>
            <p:cNvSpPr>
              <a:spLocks noEditPoints="1"/>
            </p:cNvSpPr>
            <p:nvPr/>
          </p:nvSpPr>
          <p:spPr bwMode="auto">
            <a:xfrm>
              <a:off x="7281" y="1417"/>
              <a:ext cx="111" cy="621"/>
            </a:xfrm>
            <a:custGeom>
              <a:avLst/>
              <a:gdLst>
                <a:gd name="T0" fmla="*/ 8 w 17"/>
                <a:gd name="T1" fmla="*/ 92 h 95"/>
                <a:gd name="T2" fmla="*/ 8 w 17"/>
                <a:gd name="T3" fmla="*/ 36 h 95"/>
                <a:gd name="T4" fmla="*/ 3 w 17"/>
                <a:gd name="T5" fmla="*/ 36 h 95"/>
                <a:gd name="T6" fmla="*/ 0 w 17"/>
                <a:gd name="T7" fmla="*/ 32 h 95"/>
                <a:gd name="T8" fmla="*/ 0 w 17"/>
                <a:gd name="T9" fmla="*/ 31 h 95"/>
                <a:gd name="T10" fmla="*/ 3 w 17"/>
                <a:gd name="T11" fmla="*/ 27 h 95"/>
                <a:gd name="T12" fmla="*/ 14 w 17"/>
                <a:gd name="T13" fmla="*/ 27 h 95"/>
                <a:gd name="T14" fmla="*/ 17 w 17"/>
                <a:gd name="T15" fmla="*/ 31 h 95"/>
                <a:gd name="T16" fmla="*/ 17 w 17"/>
                <a:gd name="T17" fmla="*/ 92 h 95"/>
                <a:gd name="T18" fmla="*/ 14 w 17"/>
                <a:gd name="T19" fmla="*/ 95 h 95"/>
                <a:gd name="T20" fmla="*/ 11 w 17"/>
                <a:gd name="T21" fmla="*/ 95 h 95"/>
                <a:gd name="T22" fmla="*/ 8 w 17"/>
                <a:gd name="T23" fmla="*/ 92 h 95"/>
                <a:gd name="T24" fmla="*/ 17 w 17"/>
                <a:gd name="T25" fmla="*/ 3 h 95"/>
                <a:gd name="T26" fmla="*/ 17 w 17"/>
                <a:gd name="T27" fmla="*/ 10 h 95"/>
                <a:gd name="T28" fmla="*/ 14 w 17"/>
                <a:gd name="T29" fmla="*/ 13 h 95"/>
                <a:gd name="T30" fmla="*/ 9 w 17"/>
                <a:gd name="T31" fmla="*/ 13 h 95"/>
                <a:gd name="T32" fmla="*/ 6 w 17"/>
                <a:gd name="T33" fmla="*/ 10 h 95"/>
                <a:gd name="T34" fmla="*/ 6 w 17"/>
                <a:gd name="T35" fmla="*/ 3 h 95"/>
                <a:gd name="T36" fmla="*/ 9 w 17"/>
                <a:gd name="T37" fmla="*/ 0 h 95"/>
                <a:gd name="T38" fmla="*/ 14 w 17"/>
                <a:gd name="T39" fmla="*/ 0 h 95"/>
                <a:gd name="T40" fmla="*/ 17 w 17"/>
                <a:gd name="T41" fmla="*/ 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95">
                  <a:moveTo>
                    <a:pt x="8" y="92"/>
                  </a:moveTo>
                  <a:cubicBezTo>
                    <a:pt x="8" y="36"/>
                    <a:pt x="8" y="36"/>
                    <a:pt x="8" y="36"/>
                  </a:cubicBezTo>
                  <a:cubicBezTo>
                    <a:pt x="3" y="36"/>
                    <a:pt x="3" y="36"/>
                    <a:pt x="3" y="36"/>
                  </a:cubicBezTo>
                  <a:cubicBezTo>
                    <a:pt x="1" y="36"/>
                    <a:pt x="0" y="34"/>
                    <a:pt x="0" y="32"/>
                  </a:cubicBezTo>
                  <a:cubicBezTo>
                    <a:pt x="0" y="31"/>
                    <a:pt x="0" y="31"/>
                    <a:pt x="0" y="31"/>
                  </a:cubicBezTo>
                  <a:cubicBezTo>
                    <a:pt x="0" y="28"/>
                    <a:pt x="1" y="27"/>
                    <a:pt x="3" y="27"/>
                  </a:cubicBezTo>
                  <a:cubicBezTo>
                    <a:pt x="14" y="27"/>
                    <a:pt x="14" y="27"/>
                    <a:pt x="14" y="27"/>
                  </a:cubicBezTo>
                  <a:cubicBezTo>
                    <a:pt x="16" y="27"/>
                    <a:pt x="17" y="28"/>
                    <a:pt x="17" y="31"/>
                  </a:cubicBezTo>
                  <a:cubicBezTo>
                    <a:pt x="17" y="92"/>
                    <a:pt x="17" y="92"/>
                    <a:pt x="17" y="92"/>
                  </a:cubicBezTo>
                  <a:cubicBezTo>
                    <a:pt x="17" y="94"/>
                    <a:pt x="16" y="95"/>
                    <a:pt x="14" y="95"/>
                  </a:cubicBezTo>
                  <a:cubicBezTo>
                    <a:pt x="11" y="95"/>
                    <a:pt x="11" y="95"/>
                    <a:pt x="11" y="95"/>
                  </a:cubicBezTo>
                  <a:cubicBezTo>
                    <a:pt x="9" y="95"/>
                    <a:pt x="8" y="94"/>
                    <a:pt x="8" y="92"/>
                  </a:cubicBezTo>
                  <a:close/>
                  <a:moveTo>
                    <a:pt x="17" y="3"/>
                  </a:moveTo>
                  <a:cubicBezTo>
                    <a:pt x="17" y="10"/>
                    <a:pt x="17" y="10"/>
                    <a:pt x="17" y="10"/>
                  </a:cubicBezTo>
                  <a:cubicBezTo>
                    <a:pt x="17" y="12"/>
                    <a:pt x="16" y="13"/>
                    <a:pt x="14" y="13"/>
                  </a:cubicBezTo>
                  <a:cubicBezTo>
                    <a:pt x="9" y="13"/>
                    <a:pt x="9" y="13"/>
                    <a:pt x="9" y="13"/>
                  </a:cubicBezTo>
                  <a:cubicBezTo>
                    <a:pt x="7" y="13"/>
                    <a:pt x="6" y="12"/>
                    <a:pt x="6" y="10"/>
                  </a:cubicBezTo>
                  <a:cubicBezTo>
                    <a:pt x="6" y="3"/>
                    <a:pt x="6" y="3"/>
                    <a:pt x="6" y="3"/>
                  </a:cubicBezTo>
                  <a:cubicBezTo>
                    <a:pt x="6" y="1"/>
                    <a:pt x="7" y="0"/>
                    <a:pt x="9" y="0"/>
                  </a:cubicBezTo>
                  <a:cubicBezTo>
                    <a:pt x="14" y="0"/>
                    <a:pt x="14" y="0"/>
                    <a:pt x="14" y="0"/>
                  </a:cubicBezTo>
                  <a:cubicBezTo>
                    <a:pt x="16" y="0"/>
                    <a:pt x="17" y="1"/>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Freeform 15">
              <a:extLst>
                <a:ext uri="{FF2B5EF4-FFF2-40B4-BE49-F238E27FC236}">
                  <a16:creationId xmlns:a16="http://schemas.microsoft.com/office/drawing/2014/main" id="{1816FB79-055F-4B3C-B78A-729B5EC3770B}"/>
                </a:ext>
              </a:extLst>
            </p:cNvPr>
            <p:cNvSpPr>
              <a:spLocks/>
            </p:cNvSpPr>
            <p:nvPr/>
          </p:nvSpPr>
          <p:spPr bwMode="auto">
            <a:xfrm>
              <a:off x="7529" y="1587"/>
              <a:ext cx="319" cy="451"/>
            </a:xfrm>
            <a:custGeom>
              <a:avLst/>
              <a:gdLst>
                <a:gd name="T0" fmla="*/ 49 w 49"/>
                <a:gd name="T1" fmla="*/ 23 h 69"/>
                <a:gd name="T2" fmla="*/ 49 w 49"/>
                <a:gd name="T3" fmla="*/ 66 h 69"/>
                <a:gd name="T4" fmla="*/ 46 w 49"/>
                <a:gd name="T5" fmla="*/ 69 h 69"/>
                <a:gd name="T6" fmla="*/ 43 w 49"/>
                <a:gd name="T7" fmla="*/ 69 h 69"/>
                <a:gd name="T8" fmla="*/ 40 w 49"/>
                <a:gd name="T9" fmla="*/ 66 h 69"/>
                <a:gd name="T10" fmla="*/ 40 w 49"/>
                <a:gd name="T11" fmla="*/ 25 h 69"/>
                <a:gd name="T12" fmla="*/ 25 w 49"/>
                <a:gd name="T13" fmla="*/ 9 h 69"/>
                <a:gd name="T14" fmla="*/ 9 w 49"/>
                <a:gd name="T15" fmla="*/ 25 h 69"/>
                <a:gd name="T16" fmla="*/ 9 w 49"/>
                <a:gd name="T17" fmla="*/ 66 h 69"/>
                <a:gd name="T18" fmla="*/ 6 w 49"/>
                <a:gd name="T19" fmla="*/ 69 h 69"/>
                <a:gd name="T20" fmla="*/ 3 w 49"/>
                <a:gd name="T21" fmla="*/ 69 h 69"/>
                <a:gd name="T22" fmla="*/ 0 w 49"/>
                <a:gd name="T23" fmla="*/ 66 h 69"/>
                <a:gd name="T24" fmla="*/ 0 w 49"/>
                <a:gd name="T25" fmla="*/ 5 h 69"/>
                <a:gd name="T26" fmla="*/ 3 w 49"/>
                <a:gd name="T27" fmla="*/ 1 h 69"/>
                <a:gd name="T28" fmla="*/ 5 w 49"/>
                <a:gd name="T29" fmla="*/ 1 h 69"/>
                <a:gd name="T30" fmla="*/ 8 w 49"/>
                <a:gd name="T31" fmla="*/ 5 h 69"/>
                <a:gd name="T32" fmla="*/ 8 w 49"/>
                <a:gd name="T33" fmla="*/ 8 h 69"/>
                <a:gd name="T34" fmla="*/ 26 w 49"/>
                <a:gd name="T35" fmla="*/ 0 h 69"/>
                <a:gd name="T36" fmla="*/ 49 w 49"/>
                <a:gd name="T37" fmla="*/ 2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69">
                  <a:moveTo>
                    <a:pt x="49" y="23"/>
                  </a:moveTo>
                  <a:cubicBezTo>
                    <a:pt x="49" y="66"/>
                    <a:pt x="49" y="66"/>
                    <a:pt x="49" y="66"/>
                  </a:cubicBezTo>
                  <a:cubicBezTo>
                    <a:pt x="49" y="68"/>
                    <a:pt x="48" y="69"/>
                    <a:pt x="46" y="69"/>
                  </a:cubicBezTo>
                  <a:cubicBezTo>
                    <a:pt x="43" y="69"/>
                    <a:pt x="43" y="69"/>
                    <a:pt x="43" y="69"/>
                  </a:cubicBezTo>
                  <a:cubicBezTo>
                    <a:pt x="41" y="69"/>
                    <a:pt x="40" y="68"/>
                    <a:pt x="40" y="66"/>
                  </a:cubicBezTo>
                  <a:cubicBezTo>
                    <a:pt x="40" y="25"/>
                    <a:pt x="40" y="25"/>
                    <a:pt x="40" y="25"/>
                  </a:cubicBezTo>
                  <a:cubicBezTo>
                    <a:pt x="40" y="14"/>
                    <a:pt x="34" y="9"/>
                    <a:pt x="25" y="9"/>
                  </a:cubicBezTo>
                  <a:cubicBezTo>
                    <a:pt x="15" y="9"/>
                    <a:pt x="9" y="14"/>
                    <a:pt x="9" y="25"/>
                  </a:cubicBezTo>
                  <a:cubicBezTo>
                    <a:pt x="9" y="66"/>
                    <a:pt x="9" y="66"/>
                    <a:pt x="9" y="66"/>
                  </a:cubicBezTo>
                  <a:cubicBezTo>
                    <a:pt x="9" y="68"/>
                    <a:pt x="8" y="69"/>
                    <a:pt x="6" y="69"/>
                  </a:cubicBezTo>
                  <a:cubicBezTo>
                    <a:pt x="3" y="69"/>
                    <a:pt x="3" y="69"/>
                    <a:pt x="3" y="69"/>
                  </a:cubicBezTo>
                  <a:cubicBezTo>
                    <a:pt x="1" y="69"/>
                    <a:pt x="0" y="68"/>
                    <a:pt x="0" y="66"/>
                  </a:cubicBezTo>
                  <a:cubicBezTo>
                    <a:pt x="0" y="5"/>
                    <a:pt x="0" y="5"/>
                    <a:pt x="0" y="5"/>
                  </a:cubicBezTo>
                  <a:cubicBezTo>
                    <a:pt x="0" y="2"/>
                    <a:pt x="1" y="1"/>
                    <a:pt x="3" y="1"/>
                  </a:cubicBezTo>
                  <a:cubicBezTo>
                    <a:pt x="5" y="1"/>
                    <a:pt x="5" y="1"/>
                    <a:pt x="5" y="1"/>
                  </a:cubicBezTo>
                  <a:cubicBezTo>
                    <a:pt x="7" y="1"/>
                    <a:pt x="8" y="2"/>
                    <a:pt x="8" y="5"/>
                  </a:cubicBezTo>
                  <a:cubicBezTo>
                    <a:pt x="8" y="8"/>
                    <a:pt x="8" y="8"/>
                    <a:pt x="8" y="8"/>
                  </a:cubicBezTo>
                  <a:cubicBezTo>
                    <a:pt x="12" y="3"/>
                    <a:pt x="18" y="0"/>
                    <a:pt x="26" y="0"/>
                  </a:cubicBezTo>
                  <a:cubicBezTo>
                    <a:pt x="40" y="0"/>
                    <a:pt x="49" y="10"/>
                    <a:pt x="49"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Freeform 16">
              <a:extLst>
                <a:ext uri="{FF2B5EF4-FFF2-40B4-BE49-F238E27FC236}">
                  <a16:creationId xmlns:a16="http://schemas.microsoft.com/office/drawing/2014/main" id="{E9004E9D-B5A3-43E1-8E72-6874B7A63E60}"/>
                </a:ext>
              </a:extLst>
            </p:cNvPr>
            <p:cNvSpPr>
              <a:spLocks noEditPoints="1"/>
            </p:cNvSpPr>
            <p:nvPr/>
          </p:nvSpPr>
          <p:spPr bwMode="auto">
            <a:xfrm>
              <a:off x="7959" y="1587"/>
              <a:ext cx="326" cy="628"/>
            </a:xfrm>
            <a:custGeom>
              <a:avLst/>
              <a:gdLst>
                <a:gd name="T0" fmla="*/ 50 w 50"/>
                <a:gd name="T1" fmla="*/ 5 h 96"/>
                <a:gd name="T2" fmla="*/ 50 w 50"/>
                <a:gd name="T3" fmla="*/ 73 h 96"/>
                <a:gd name="T4" fmla="*/ 25 w 50"/>
                <a:gd name="T5" fmla="*/ 96 h 96"/>
                <a:gd name="T6" fmla="*/ 0 w 50"/>
                <a:gd name="T7" fmla="*/ 76 h 96"/>
                <a:gd name="T8" fmla="*/ 3 w 50"/>
                <a:gd name="T9" fmla="*/ 73 h 96"/>
                <a:gd name="T10" fmla="*/ 6 w 50"/>
                <a:gd name="T11" fmla="*/ 73 h 96"/>
                <a:gd name="T12" fmla="*/ 10 w 50"/>
                <a:gd name="T13" fmla="*/ 76 h 96"/>
                <a:gd name="T14" fmla="*/ 25 w 50"/>
                <a:gd name="T15" fmla="*/ 88 h 96"/>
                <a:gd name="T16" fmla="*/ 41 w 50"/>
                <a:gd name="T17" fmla="*/ 72 h 96"/>
                <a:gd name="T18" fmla="*/ 41 w 50"/>
                <a:gd name="T19" fmla="*/ 60 h 96"/>
                <a:gd name="T20" fmla="*/ 24 w 50"/>
                <a:gd name="T21" fmla="*/ 68 h 96"/>
                <a:gd name="T22" fmla="*/ 0 w 50"/>
                <a:gd name="T23" fmla="*/ 44 h 96"/>
                <a:gd name="T24" fmla="*/ 0 w 50"/>
                <a:gd name="T25" fmla="*/ 24 h 96"/>
                <a:gd name="T26" fmla="*/ 24 w 50"/>
                <a:gd name="T27" fmla="*/ 0 h 96"/>
                <a:gd name="T28" fmla="*/ 41 w 50"/>
                <a:gd name="T29" fmla="*/ 8 h 96"/>
                <a:gd name="T30" fmla="*/ 41 w 50"/>
                <a:gd name="T31" fmla="*/ 5 h 96"/>
                <a:gd name="T32" fmla="*/ 45 w 50"/>
                <a:gd name="T33" fmla="*/ 1 h 96"/>
                <a:gd name="T34" fmla="*/ 47 w 50"/>
                <a:gd name="T35" fmla="*/ 1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8"/>
                    <a:pt x="0" y="76"/>
                  </a:cubicBezTo>
                  <a:cubicBezTo>
                    <a:pt x="0" y="74"/>
                    <a:pt x="1" y="73"/>
                    <a:pt x="3" y="73"/>
                  </a:cubicBezTo>
                  <a:cubicBezTo>
                    <a:pt x="6" y="73"/>
                    <a:pt x="6" y="73"/>
                    <a:pt x="6" y="73"/>
                  </a:cubicBezTo>
                  <a:cubicBezTo>
                    <a:pt x="9" y="73"/>
                    <a:pt x="9" y="74"/>
                    <a:pt x="10" y="76"/>
                  </a:cubicBezTo>
                  <a:cubicBezTo>
                    <a:pt x="12" y="83"/>
                    <a:pt x="16" y="88"/>
                    <a:pt x="25" y="88"/>
                  </a:cubicBezTo>
                  <a:cubicBezTo>
                    <a:pt x="35" y="88"/>
                    <a:pt x="41" y="82"/>
                    <a:pt x="41" y="72"/>
                  </a:cubicBezTo>
                  <a:cubicBezTo>
                    <a:pt x="41" y="60"/>
                    <a:pt x="41" y="60"/>
                    <a:pt x="41" y="60"/>
                  </a:cubicBezTo>
                  <a:cubicBezTo>
                    <a:pt x="37" y="65"/>
                    <a:pt x="32" y="68"/>
                    <a:pt x="24" y="68"/>
                  </a:cubicBezTo>
                  <a:cubicBezTo>
                    <a:pt x="10" y="68"/>
                    <a:pt x="0" y="58"/>
                    <a:pt x="0" y="44"/>
                  </a:cubicBezTo>
                  <a:cubicBezTo>
                    <a:pt x="0" y="24"/>
                    <a:pt x="0" y="24"/>
                    <a:pt x="0" y="24"/>
                  </a:cubicBezTo>
                  <a:cubicBezTo>
                    <a:pt x="0" y="10"/>
                    <a:pt x="10" y="0"/>
                    <a:pt x="24" y="0"/>
                  </a:cubicBezTo>
                  <a:cubicBezTo>
                    <a:pt x="32" y="0"/>
                    <a:pt x="38" y="3"/>
                    <a:pt x="41" y="8"/>
                  </a:cubicBezTo>
                  <a:cubicBezTo>
                    <a:pt x="41" y="5"/>
                    <a:pt x="41" y="5"/>
                    <a:pt x="41" y="5"/>
                  </a:cubicBezTo>
                  <a:cubicBezTo>
                    <a:pt x="41" y="2"/>
                    <a:pt x="43" y="1"/>
                    <a:pt x="45" y="1"/>
                  </a:cubicBezTo>
                  <a:cubicBezTo>
                    <a:pt x="47" y="1"/>
                    <a:pt x="47" y="1"/>
                    <a:pt x="47" y="1"/>
                  </a:cubicBezTo>
                  <a:cubicBezTo>
                    <a:pt x="49" y="1"/>
                    <a:pt x="50" y="2"/>
                    <a:pt x="50" y="5"/>
                  </a:cubicBezTo>
                  <a:close/>
                  <a:moveTo>
                    <a:pt x="41" y="43"/>
                  </a:moveTo>
                  <a:cubicBezTo>
                    <a:pt x="41" y="25"/>
                    <a:pt x="41" y="25"/>
                    <a:pt x="41" y="25"/>
                  </a:cubicBezTo>
                  <a:cubicBezTo>
                    <a:pt x="41" y="14"/>
                    <a:pt x="34" y="9"/>
                    <a:pt x="25" y="9"/>
                  </a:cubicBezTo>
                  <a:cubicBezTo>
                    <a:pt x="16" y="9"/>
                    <a:pt x="10" y="14"/>
                    <a:pt x="10" y="25"/>
                  </a:cubicBezTo>
                  <a:cubicBezTo>
                    <a:pt x="10" y="43"/>
                    <a:pt x="10" y="43"/>
                    <a:pt x="10" y="43"/>
                  </a:cubicBezTo>
                  <a:cubicBezTo>
                    <a:pt x="10" y="53"/>
                    <a:pt x="16" y="59"/>
                    <a:pt x="25" y="59"/>
                  </a:cubicBezTo>
                  <a:cubicBezTo>
                    <a:pt x="34"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Freeform 17">
              <a:extLst>
                <a:ext uri="{FF2B5EF4-FFF2-40B4-BE49-F238E27FC236}">
                  <a16:creationId xmlns:a16="http://schemas.microsoft.com/office/drawing/2014/main" id="{5A1650D0-2EF6-4E08-BA24-B9ADA3106F1B}"/>
                </a:ext>
              </a:extLst>
            </p:cNvPr>
            <p:cNvSpPr>
              <a:spLocks/>
            </p:cNvSpPr>
            <p:nvPr/>
          </p:nvSpPr>
          <p:spPr bwMode="auto">
            <a:xfrm>
              <a:off x="3801" y="2359"/>
              <a:ext cx="313" cy="458"/>
            </a:xfrm>
            <a:custGeom>
              <a:avLst/>
              <a:gdLst>
                <a:gd name="T0" fmla="*/ 46 w 48"/>
                <a:gd name="T1" fmla="*/ 17 h 70"/>
                <a:gd name="T2" fmla="*/ 43 w 48"/>
                <a:gd name="T3" fmla="*/ 20 h 70"/>
                <a:gd name="T4" fmla="*/ 40 w 48"/>
                <a:gd name="T5" fmla="*/ 20 h 70"/>
                <a:gd name="T6" fmla="*/ 37 w 48"/>
                <a:gd name="T7" fmla="*/ 17 h 70"/>
                <a:gd name="T8" fmla="*/ 23 w 48"/>
                <a:gd name="T9" fmla="*/ 8 h 70"/>
                <a:gd name="T10" fmla="*/ 10 w 48"/>
                <a:gd name="T11" fmla="*/ 19 h 70"/>
                <a:gd name="T12" fmla="*/ 22 w 48"/>
                <a:gd name="T13" fmla="*/ 29 h 70"/>
                <a:gd name="T14" fmla="*/ 27 w 48"/>
                <a:gd name="T15" fmla="*/ 30 h 70"/>
                <a:gd name="T16" fmla="*/ 48 w 48"/>
                <a:gd name="T17" fmla="*/ 49 h 70"/>
                <a:gd name="T18" fmla="*/ 24 w 48"/>
                <a:gd name="T19" fmla="*/ 70 h 70"/>
                <a:gd name="T20" fmla="*/ 0 w 48"/>
                <a:gd name="T21" fmla="*/ 52 h 70"/>
                <a:gd name="T22" fmla="*/ 3 w 48"/>
                <a:gd name="T23" fmla="*/ 48 h 70"/>
                <a:gd name="T24" fmla="*/ 6 w 48"/>
                <a:gd name="T25" fmla="*/ 48 h 70"/>
                <a:gd name="T26" fmla="*/ 9 w 48"/>
                <a:gd name="T27" fmla="*/ 51 h 70"/>
                <a:gd name="T28" fmla="*/ 24 w 48"/>
                <a:gd name="T29" fmla="*/ 61 h 70"/>
                <a:gd name="T30" fmla="*/ 39 w 48"/>
                <a:gd name="T31" fmla="*/ 50 h 70"/>
                <a:gd name="T32" fmla="*/ 25 w 48"/>
                <a:gd name="T33" fmla="*/ 38 h 70"/>
                <a:gd name="T34" fmla="*/ 20 w 48"/>
                <a:gd name="T35" fmla="*/ 37 h 70"/>
                <a:gd name="T36" fmla="*/ 1 w 48"/>
                <a:gd name="T37" fmla="*/ 20 h 70"/>
                <a:gd name="T38" fmla="*/ 24 w 48"/>
                <a:gd name="T39" fmla="*/ 0 h 70"/>
                <a:gd name="T40" fmla="*/ 46 w 48"/>
                <a:gd name="T41" fmla="*/ 1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70">
                  <a:moveTo>
                    <a:pt x="46" y="17"/>
                  </a:moveTo>
                  <a:cubicBezTo>
                    <a:pt x="46" y="19"/>
                    <a:pt x="45" y="20"/>
                    <a:pt x="43" y="20"/>
                  </a:cubicBezTo>
                  <a:cubicBezTo>
                    <a:pt x="40" y="20"/>
                    <a:pt x="40" y="20"/>
                    <a:pt x="40" y="20"/>
                  </a:cubicBezTo>
                  <a:cubicBezTo>
                    <a:pt x="38" y="20"/>
                    <a:pt x="37" y="19"/>
                    <a:pt x="37" y="17"/>
                  </a:cubicBezTo>
                  <a:cubicBezTo>
                    <a:pt x="35" y="12"/>
                    <a:pt x="31" y="8"/>
                    <a:pt x="23" y="8"/>
                  </a:cubicBezTo>
                  <a:cubicBezTo>
                    <a:pt x="15" y="8"/>
                    <a:pt x="10" y="13"/>
                    <a:pt x="10" y="19"/>
                  </a:cubicBezTo>
                  <a:cubicBezTo>
                    <a:pt x="10" y="26"/>
                    <a:pt x="16" y="27"/>
                    <a:pt x="22" y="29"/>
                  </a:cubicBezTo>
                  <a:cubicBezTo>
                    <a:pt x="27" y="30"/>
                    <a:pt x="27" y="30"/>
                    <a:pt x="27" y="30"/>
                  </a:cubicBezTo>
                  <a:cubicBezTo>
                    <a:pt x="41" y="33"/>
                    <a:pt x="48" y="38"/>
                    <a:pt x="48" y="49"/>
                  </a:cubicBezTo>
                  <a:cubicBezTo>
                    <a:pt x="48" y="61"/>
                    <a:pt x="39" y="70"/>
                    <a:pt x="24" y="70"/>
                  </a:cubicBezTo>
                  <a:cubicBezTo>
                    <a:pt x="11" y="70"/>
                    <a:pt x="1" y="62"/>
                    <a:pt x="0" y="52"/>
                  </a:cubicBezTo>
                  <a:cubicBezTo>
                    <a:pt x="0" y="50"/>
                    <a:pt x="1" y="48"/>
                    <a:pt x="3" y="48"/>
                  </a:cubicBezTo>
                  <a:cubicBezTo>
                    <a:pt x="6" y="48"/>
                    <a:pt x="6" y="48"/>
                    <a:pt x="6" y="48"/>
                  </a:cubicBezTo>
                  <a:cubicBezTo>
                    <a:pt x="8" y="48"/>
                    <a:pt x="8" y="49"/>
                    <a:pt x="9" y="51"/>
                  </a:cubicBezTo>
                  <a:cubicBezTo>
                    <a:pt x="11" y="56"/>
                    <a:pt x="15" y="61"/>
                    <a:pt x="24" y="61"/>
                  </a:cubicBezTo>
                  <a:cubicBezTo>
                    <a:pt x="34" y="61"/>
                    <a:pt x="39" y="57"/>
                    <a:pt x="39" y="50"/>
                  </a:cubicBezTo>
                  <a:cubicBezTo>
                    <a:pt x="39" y="43"/>
                    <a:pt x="35" y="41"/>
                    <a:pt x="25" y="38"/>
                  </a:cubicBezTo>
                  <a:cubicBezTo>
                    <a:pt x="20" y="37"/>
                    <a:pt x="20" y="37"/>
                    <a:pt x="20" y="37"/>
                  </a:cubicBezTo>
                  <a:cubicBezTo>
                    <a:pt x="10" y="35"/>
                    <a:pt x="1" y="31"/>
                    <a:pt x="1" y="20"/>
                  </a:cubicBezTo>
                  <a:cubicBezTo>
                    <a:pt x="1" y="9"/>
                    <a:pt x="10" y="0"/>
                    <a:pt x="24" y="0"/>
                  </a:cubicBezTo>
                  <a:cubicBezTo>
                    <a:pt x="36" y="0"/>
                    <a:pt x="45" y="7"/>
                    <a:pt x="4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18">
              <a:extLst>
                <a:ext uri="{FF2B5EF4-FFF2-40B4-BE49-F238E27FC236}">
                  <a16:creationId xmlns:a16="http://schemas.microsoft.com/office/drawing/2014/main" id="{4121E44D-74EF-4D88-BF6A-B6AA2456B3F9}"/>
                </a:ext>
              </a:extLst>
            </p:cNvPr>
            <p:cNvSpPr>
              <a:spLocks noEditPoints="1"/>
            </p:cNvSpPr>
            <p:nvPr/>
          </p:nvSpPr>
          <p:spPr bwMode="auto">
            <a:xfrm>
              <a:off x="4199" y="2359"/>
              <a:ext cx="332" cy="458"/>
            </a:xfrm>
            <a:custGeom>
              <a:avLst/>
              <a:gdLst>
                <a:gd name="T0" fmla="*/ 51 w 51"/>
                <a:gd name="T1" fmla="*/ 23 h 70"/>
                <a:gd name="T2" fmla="*/ 51 w 51"/>
                <a:gd name="T3" fmla="*/ 46 h 70"/>
                <a:gd name="T4" fmla="*/ 25 w 51"/>
                <a:gd name="T5" fmla="*/ 70 h 70"/>
                <a:gd name="T6" fmla="*/ 0 w 51"/>
                <a:gd name="T7" fmla="*/ 46 h 70"/>
                <a:gd name="T8" fmla="*/ 0 w 51"/>
                <a:gd name="T9" fmla="*/ 23 h 70"/>
                <a:gd name="T10" fmla="*/ 25 w 51"/>
                <a:gd name="T11" fmla="*/ 0 h 70"/>
                <a:gd name="T12" fmla="*/ 51 w 51"/>
                <a:gd name="T13" fmla="*/ 23 h 70"/>
                <a:gd name="T14" fmla="*/ 9 w 51"/>
                <a:gd name="T15" fmla="*/ 24 h 70"/>
                <a:gd name="T16" fmla="*/ 9 w 51"/>
                <a:gd name="T17" fmla="*/ 45 h 70"/>
                <a:gd name="T18" fmla="*/ 25 w 51"/>
                <a:gd name="T19" fmla="*/ 61 h 70"/>
                <a:gd name="T20" fmla="*/ 41 w 51"/>
                <a:gd name="T21" fmla="*/ 45 h 70"/>
                <a:gd name="T22" fmla="*/ 41 w 51"/>
                <a:gd name="T23" fmla="*/ 24 h 70"/>
                <a:gd name="T24" fmla="*/ 25 w 51"/>
                <a:gd name="T25" fmla="*/ 8 h 70"/>
                <a:gd name="T26" fmla="*/ 9 w 51"/>
                <a:gd name="T27"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3"/>
                  </a:moveTo>
                  <a:cubicBezTo>
                    <a:pt x="51" y="46"/>
                    <a:pt x="51" y="46"/>
                    <a:pt x="51" y="46"/>
                  </a:cubicBezTo>
                  <a:cubicBezTo>
                    <a:pt x="51" y="60"/>
                    <a:pt x="40" y="70"/>
                    <a:pt x="25" y="70"/>
                  </a:cubicBezTo>
                  <a:cubicBezTo>
                    <a:pt x="11" y="70"/>
                    <a:pt x="0" y="60"/>
                    <a:pt x="0" y="46"/>
                  </a:cubicBezTo>
                  <a:cubicBezTo>
                    <a:pt x="0" y="23"/>
                    <a:pt x="0" y="23"/>
                    <a:pt x="0" y="23"/>
                  </a:cubicBezTo>
                  <a:cubicBezTo>
                    <a:pt x="0" y="9"/>
                    <a:pt x="10" y="0"/>
                    <a:pt x="25" y="0"/>
                  </a:cubicBezTo>
                  <a:cubicBezTo>
                    <a:pt x="40" y="0"/>
                    <a:pt x="51" y="9"/>
                    <a:pt x="51" y="23"/>
                  </a:cubicBezTo>
                  <a:close/>
                  <a:moveTo>
                    <a:pt x="9" y="24"/>
                  </a:moveTo>
                  <a:cubicBezTo>
                    <a:pt x="9" y="45"/>
                    <a:pt x="9" y="45"/>
                    <a:pt x="9" y="45"/>
                  </a:cubicBezTo>
                  <a:cubicBezTo>
                    <a:pt x="9" y="56"/>
                    <a:pt x="16" y="61"/>
                    <a:pt x="25" y="61"/>
                  </a:cubicBezTo>
                  <a:cubicBezTo>
                    <a:pt x="35" y="61"/>
                    <a:pt x="41" y="56"/>
                    <a:pt x="41" y="45"/>
                  </a:cubicBezTo>
                  <a:cubicBezTo>
                    <a:pt x="41" y="24"/>
                    <a:pt x="41" y="24"/>
                    <a:pt x="41" y="24"/>
                  </a:cubicBezTo>
                  <a:cubicBezTo>
                    <a:pt x="41" y="14"/>
                    <a:pt x="35" y="8"/>
                    <a:pt x="25" y="8"/>
                  </a:cubicBezTo>
                  <a:cubicBezTo>
                    <a:pt x="16" y="8"/>
                    <a:pt x="9" y="14"/>
                    <a:pt x="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Freeform 19">
              <a:extLst>
                <a:ext uri="{FF2B5EF4-FFF2-40B4-BE49-F238E27FC236}">
                  <a16:creationId xmlns:a16="http://schemas.microsoft.com/office/drawing/2014/main" id="{8DA6A9ED-B94F-42E0-9B2D-94669062A01E}"/>
                </a:ext>
              </a:extLst>
            </p:cNvPr>
            <p:cNvSpPr>
              <a:spLocks/>
            </p:cNvSpPr>
            <p:nvPr/>
          </p:nvSpPr>
          <p:spPr bwMode="auto">
            <a:xfrm>
              <a:off x="4622" y="2359"/>
              <a:ext cx="326" cy="458"/>
            </a:xfrm>
            <a:custGeom>
              <a:avLst/>
              <a:gdLst>
                <a:gd name="T0" fmla="*/ 40 w 50"/>
                <a:gd name="T1" fmla="*/ 48 h 70"/>
                <a:gd name="T2" fmla="*/ 44 w 50"/>
                <a:gd name="T3" fmla="*/ 45 h 70"/>
                <a:gd name="T4" fmla="*/ 47 w 50"/>
                <a:gd name="T5" fmla="*/ 45 h 70"/>
                <a:gd name="T6" fmla="*/ 50 w 50"/>
                <a:gd name="T7" fmla="*/ 48 h 70"/>
                <a:gd name="T8" fmla="*/ 25 w 50"/>
                <a:gd name="T9" fmla="*/ 70 h 70"/>
                <a:gd name="T10" fmla="*/ 0 w 50"/>
                <a:gd name="T11" fmla="*/ 46 h 70"/>
                <a:gd name="T12" fmla="*/ 0 w 50"/>
                <a:gd name="T13" fmla="*/ 23 h 70"/>
                <a:gd name="T14" fmla="*/ 25 w 50"/>
                <a:gd name="T15" fmla="*/ 0 h 70"/>
                <a:gd name="T16" fmla="*/ 50 w 50"/>
                <a:gd name="T17" fmla="*/ 21 h 70"/>
                <a:gd name="T18" fmla="*/ 47 w 50"/>
                <a:gd name="T19" fmla="*/ 24 h 70"/>
                <a:gd name="T20" fmla="*/ 44 w 50"/>
                <a:gd name="T21" fmla="*/ 24 h 70"/>
                <a:gd name="T22" fmla="*/ 40 w 50"/>
                <a:gd name="T23" fmla="*/ 21 h 70"/>
                <a:gd name="T24" fmla="*/ 25 w 50"/>
                <a:gd name="T25" fmla="*/ 8 h 70"/>
                <a:gd name="T26" fmla="*/ 9 w 50"/>
                <a:gd name="T27" fmla="*/ 24 h 70"/>
                <a:gd name="T28" fmla="*/ 9 w 50"/>
                <a:gd name="T29" fmla="*/ 45 h 70"/>
                <a:gd name="T30" fmla="*/ 25 w 50"/>
                <a:gd name="T31" fmla="*/ 61 h 70"/>
                <a:gd name="T32" fmla="*/ 40 w 50"/>
                <a:gd name="T33"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70">
                  <a:moveTo>
                    <a:pt x="40" y="48"/>
                  </a:moveTo>
                  <a:cubicBezTo>
                    <a:pt x="41" y="46"/>
                    <a:pt x="42" y="45"/>
                    <a:pt x="44" y="45"/>
                  </a:cubicBezTo>
                  <a:cubicBezTo>
                    <a:pt x="47" y="45"/>
                    <a:pt x="47" y="45"/>
                    <a:pt x="47" y="45"/>
                  </a:cubicBezTo>
                  <a:cubicBezTo>
                    <a:pt x="49" y="45"/>
                    <a:pt x="50" y="46"/>
                    <a:pt x="50" y="48"/>
                  </a:cubicBezTo>
                  <a:cubicBezTo>
                    <a:pt x="48" y="62"/>
                    <a:pt x="39" y="70"/>
                    <a:pt x="25" y="70"/>
                  </a:cubicBezTo>
                  <a:cubicBezTo>
                    <a:pt x="11" y="70"/>
                    <a:pt x="0" y="60"/>
                    <a:pt x="0" y="46"/>
                  </a:cubicBezTo>
                  <a:cubicBezTo>
                    <a:pt x="0" y="23"/>
                    <a:pt x="0" y="23"/>
                    <a:pt x="0" y="23"/>
                  </a:cubicBezTo>
                  <a:cubicBezTo>
                    <a:pt x="0" y="10"/>
                    <a:pt x="11" y="0"/>
                    <a:pt x="25" y="0"/>
                  </a:cubicBezTo>
                  <a:cubicBezTo>
                    <a:pt x="39" y="0"/>
                    <a:pt x="48" y="8"/>
                    <a:pt x="50" y="21"/>
                  </a:cubicBezTo>
                  <a:cubicBezTo>
                    <a:pt x="50" y="23"/>
                    <a:pt x="49" y="24"/>
                    <a:pt x="47" y="24"/>
                  </a:cubicBezTo>
                  <a:cubicBezTo>
                    <a:pt x="44" y="24"/>
                    <a:pt x="44" y="24"/>
                    <a:pt x="44" y="24"/>
                  </a:cubicBezTo>
                  <a:cubicBezTo>
                    <a:pt x="42" y="24"/>
                    <a:pt x="41" y="23"/>
                    <a:pt x="40" y="21"/>
                  </a:cubicBezTo>
                  <a:cubicBezTo>
                    <a:pt x="39" y="13"/>
                    <a:pt x="34" y="8"/>
                    <a:pt x="25" y="8"/>
                  </a:cubicBezTo>
                  <a:cubicBezTo>
                    <a:pt x="16" y="8"/>
                    <a:pt x="9" y="14"/>
                    <a:pt x="9" y="24"/>
                  </a:cubicBezTo>
                  <a:cubicBezTo>
                    <a:pt x="9" y="45"/>
                    <a:pt x="9" y="45"/>
                    <a:pt x="9" y="45"/>
                  </a:cubicBezTo>
                  <a:cubicBezTo>
                    <a:pt x="9" y="55"/>
                    <a:pt x="16" y="61"/>
                    <a:pt x="25" y="61"/>
                  </a:cubicBezTo>
                  <a:cubicBezTo>
                    <a:pt x="34" y="61"/>
                    <a:pt x="39" y="56"/>
                    <a:pt x="4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20">
              <a:extLst>
                <a:ext uri="{FF2B5EF4-FFF2-40B4-BE49-F238E27FC236}">
                  <a16:creationId xmlns:a16="http://schemas.microsoft.com/office/drawing/2014/main" id="{70F241FE-4840-48FF-BD0E-4070DF25C97D}"/>
                </a:ext>
              </a:extLst>
            </p:cNvPr>
            <p:cNvSpPr>
              <a:spLocks noEditPoints="1"/>
            </p:cNvSpPr>
            <p:nvPr/>
          </p:nvSpPr>
          <p:spPr bwMode="auto">
            <a:xfrm>
              <a:off x="5013" y="2189"/>
              <a:ext cx="117" cy="615"/>
            </a:xfrm>
            <a:custGeom>
              <a:avLst/>
              <a:gdLst>
                <a:gd name="T0" fmla="*/ 9 w 18"/>
                <a:gd name="T1" fmla="*/ 91 h 94"/>
                <a:gd name="T2" fmla="*/ 9 w 18"/>
                <a:gd name="T3" fmla="*/ 35 h 94"/>
                <a:gd name="T4" fmla="*/ 3 w 18"/>
                <a:gd name="T5" fmla="*/ 35 h 94"/>
                <a:gd name="T6" fmla="*/ 0 w 18"/>
                <a:gd name="T7" fmla="*/ 32 h 94"/>
                <a:gd name="T8" fmla="*/ 0 w 18"/>
                <a:gd name="T9" fmla="*/ 30 h 94"/>
                <a:gd name="T10" fmla="*/ 3 w 18"/>
                <a:gd name="T11" fmla="*/ 27 h 94"/>
                <a:gd name="T12" fmla="*/ 15 w 18"/>
                <a:gd name="T13" fmla="*/ 27 h 94"/>
                <a:gd name="T14" fmla="*/ 18 w 18"/>
                <a:gd name="T15" fmla="*/ 30 h 94"/>
                <a:gd name="T16" fmla="*/ 18 w 18"/>
                <a:gd name="T17" fmla="*/ 91 h 94"/>
                <a:gd name="T18" fmla="*/ 15 w 18"/>
                <a:gd name="T19" fmla="*/ 94 h 94"/>
                <a:gd name="T20" fmla="*/ 12 w 18"/>
                <a:gd name="T21" fmla="*/ 94 h 94"/>
                <a:gd name="T22" fmla="*/ 9 w 18"/>
                <a:gd name="T23" fmla="*/ 91 h 94"/>
                <a:gd name="T24" fmla="*/ 18 w 18"/>
                <a:gd name="T25" fmla="*/ 3 h 94"/>
                <a:gd name="T26" fmla="*/ 18 w 18"/>
                <a:gd name="T27" fmla="*/ 9 h 94"/>
                <a:gd name="T28" fmla="*/ 15 w 18"/>
                <a:gd name="T29" fmla="*/ 12 h 94"/>
                <a:gd name="T30" fmla="*/ 9 w 18"/>
                <a:gd name="T31" fmla="*/ 12 h 94"/>
                <a:gd name="T32" fmla="*/ 6 w 18"/>
                <a:gd name="T33" fmla="*/ 9 h 94"/>
                <a:gd name="T34" fmla="*/ 6 w 18"/>
                <a:gd name="T35" fmla="*/ 3 h 94"/>
                <a:gd name="T36" fmla="*/ 9 w 18"/>
                <a:gd name="T37" fmla="*/ 0 h 94"/>
                <a:gd name="T38" fmla="*/ 15 w 18"/>
                <a:gd name="T39" fmla="*/ 0 h 94"/>
                <a:gd name="T40" fmla="*/ 18 w 18"/>
                <a:gd name="T41" fmla="*/ 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94">
                  <a:moveTo>
                    <a:pt x="9" y="91"/>
                  </a:moveTo>
                  <a:cubicBezTo>
                    <a:pt x="9" y="35"/>
                    <a:pt x="9" y="35"/>
                    <a:pt x="9" y="35"/>
                  </a:cubicBezTo>
                  <a:cubicBezTo>
                    <a:pt x="3" y="35"/>
                    <a:pt x="3" y="35"/>
                    <a:pt x="3" y="35"/>
                  </a:cubicBezTo>
                  <a:cubicBezTo>
                    <a:pt x="1" y="35"/>
                    <a:pt x="0" y="34"/>
                    <a:pt x="0" y="32"/>
                  </a:cubicBezTo>
                  <a:cubicBezTo>
                    <a:pt x="0" y="30"/>
                    <a:pt x="0" y="30"/>
                    <a:pt x="0" y="30"/>
                  </a:cubicBezTo>
                  <a:cubicBezTo>
                    <a:pt x="0" y="28"/>
                    <a:pt x="1" y="27"/>
                    <a:pt x="3" y="27"/>
                  </a:cubicBezTo>
                  <a:cubicBezTo>
                    <a:pt x="15" y="27"/>
                    <a:pt x="15" y="27"/>
                    <a:pt x="15" y="27"/>
                  </a:cubicBezTo>
                  <a:cubicBezTo>
                    <a:pt x="17" y="27"/>
                    <a:pt x="18" y="28"/>
                    <a:pt x="18" y="30"/>
                  </a:cubicBezTo>
                  <a:cubicBezTo>
                    <a:pt x="18" y="91"/>
                    <a:pt x="18" y="91"/>
                    <a:pt x="18" y="91"/>
                  </a:cubicBezTo>
                  <a:cubicBezTo>
                    <a:pt x="18" y="93"/>
                    <a:pt x="17" y="94"/>
                    <a:pt x="15" y="94"/>
                  </a:cubicBezTo>
                  <a:cubicBezTo>
                    <a:pt x="12" y="94"/>
                    <a:pt x="12" y="94"/>
                    <a:pt x="12" y="94"/>
                  </a:cubicBezTo>
                  <a:cubicBezTo>
                    <a:pt x="10" y="94"/>
                    <a:pt x="9" y="93"/>
                    <a:pt x="9" y="91"/>
                  </a:cubicBezTo>
                  <a:close/>
                  <a:moveTo>
                    <a:pt x="18" y="3"/>
                  </a:moveTo>
                  <a:cubicBezTo>
                    <a:pt x="18" y="9"/>
                    <a:pt x="18" y="9"/>
                    <a:pt x="18" y="9"/>
                  </a:cubicBezTo>
                  <a:cubicBezTo>
                    <a:pt x="18" y="11"/>
                    <a:pt x="17" y="12"/>
                    <a:pt x="15" y="12"/>
                  </a:cubicBezTo>
                  <a:cubicBezTo>
                    <a:pt x="9" y="12"/>
                    <a:pt x="9" y="12"/>
                    <a:pt x="9" y="12"/>
                  </a:cubicBezTo>
                  <a:cubicBezTo>
                    <a:pt x="7" y="12"/>
                    <a:pt x="6" y="11"/>
                    <a:pt x="6" y="9"/>
                  </a:cubicBezTo>
                  <a:cubicBezTo>
                    <a:pt x="6" y="3"/>
                    <a:pt x="6" y="3"/>
                    <a:pt x="6" y="3"/>
                  </a:cubicBezTo>
                  <a:cubicBezTo>
                    <a:pt x="6" y="1"/>
                    <a:pt x="7" y="0"/>
                    <a:pt x="9" y="0"/>
                  </a:cubicBezTo>
                  <a:cubicBezTo>
                    <a:pt x="15" y="0"/>
                    <a:pt x="15" y="0"/>
                    <a:pt x="15" y="0"/>
                  </a:cubicBezTo>
                  <a:cubicBezTo>
                    <a:pt x="17" y="0"/>
                    <a:pt x="18" y="1"/>
                    <a:pt x="1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21">
              <a:extLst>
                <a:ext uri="{FF2B5EF4-FFF2-40B4-BE49-F238E27FC236}">
                  <a16:creationId xmlns:a16="http://schemas.microsoft.com/office/drawing/2014/main" id="{4B081114-E7F0-47C4-B16D-C417A7A64C5B}"/>
                </a:ext>
              </a:extLst>
            </p:cNvPr>
            <p:cNvSpPr>
              <a:spLocks noEditPoints="1"/>
            </p:cNvSpPr>
            <p:nvPr/>
          </p:nvSpPr>
          <p:spPr bwMode="auto">
            <a:xfrm>
              <a:off x="5241" y="2359"/>
              <a:ext cx="326" cy="458"/>
            </a:xfrm>
            <a:custGeom>
              <a:avLst/>
              <a:gdLst>
                <a:gd name="T0" fmla="*/ 10 w 50"/>
                <a:gd name="T1" fmla="*/ 36 h 70"/>
                <a:gd name="T2" fmla="*/ 10 w 50"/>
                <a:gd name="T3" fmla="*/ 45 h 70"/>
                <a:gd name="T4" fmla="*/ 25 w 50"/>
                <a:gd name="T5" fmla="*/ 61 h 70"/>
                <a:gd name="T6" fmla="*/ 41 w 50"/>
                <a:gd name="T7" fmla="*/ 49 h 70"/>
                <a:gd name="T8" fmla="*/ 44 w 50"/>
                <a:gd name="T9" fmla="*/ 46 h 70"/>
                <a:gd name="T10" fmla="*/ 47 w 50"/>
                <a:gd name="T11" fmla="*/ 46 h 70"/>
                <a:gd name="T12" fmla="*/ 50 w 50"/>
                <a:gd name="T13" fmla="*/ 49 h 70"/>
                <a:gd name="T14" fmla="*/ 25 w 50"/>
                <a:gd name="T15" fmla="*/ 70 h 70"/>
                <a:gd name="T16" fmla="*/ 0 w 50"/>
                <a:gd name="T17" fmla="*/ 46 h 70"/>
                <a:gd name="T18" fmla="*/ 0 w 50"/>
                <a:gd name="T19" fmla="*/ 23 h 70"/>
                <a:gd name="T20" fmla="*/ 25 w 50"/>
                <a:gd name="T21" fmla="*/ 0 h 70"/>
                <a:gd name="T22" fmla="*/ 50 w 50"/>
                <a:gd name="T23" fmla="*/ 23 h 70"/>
                <a:gd name="T24" fmla="*/ 50 w 50"/>
                <a:gd name="T25" fmla="*/ 33 h 70"/>
                <a:gd name="T26" fmla="*/ 47 w 50"/>
                <a:gd name="T27" fmla="*/ 36 h 70"/>
                <a:gd name="T28" fmla="*/ 10 w 50"/>
                <a:gd name="T29" fmla="*/ 36 h 70"/>
                <a:gd name="T30" fmla="*/ 10 w 50"/>
                <a:gd name="T31" fmla="*/ 24 h 70"/>
                <a:gd name="T32" fmla="*/ 10 w 50"/>
                <a:gd name="T33" fmla="*/ 28 h 70"/>
                <a:gd name="T34" fmla="*/ 41 w 50"/>
                <a:gd name="T35" fmla="*/ 28 h 70"/>
                <a:gd name="T36" fmla="*/ 41 w 50"/>
                <a:gd name="T37" fmla="*/ 24 h 70"/>
                <a:gd name="T38" fmla="*/ 25 w 50"/>
                <a:gd name="T39" fmla="*/ 8 h 70"/>
                <a:gd name="T40" fmla="*/ 10 w 50"/>
                <a:gd name="T41"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5"/>
                    <a:pt x="10" y="45"/>
                    <a:pt x="10" y="45"/>
                  </a:cubicBezTo>
                  <a:cubicBezTo>
                    <a:pt x="10" y="55"/>
                    <a:pt x="16" y="61"/>
                    <a:pt x="25" y="61"/>
                  </a:cubicBezTo>
                  <a:cubicBezTo>
                    <a:pt x="35" y="61"/>
                    <a:pt x="39" y="57"/>
                    <a:pt x="41" y="49"/>
                  </a:cubicBezTo>
                  <a:cubicBezTo>
                    <a:pt x="41" y="47"/>
                    <a:pt x="42" y="46"/>
                    <a:pt x="44" y="46"/>
                  </a:cubicBezTo>
                  <a:cubicBezTo>
                    <a:pt x="47" y="46"/>
                    <a:pt x="47" y="46"/>
                    <a:pt x="47" y="46"/>
                  </a:cubicBezTo>
                  <a:cubicBezTo>
                    <a:pt x="49" y="46"/>
                    <a:pt x="50" y="47"/>
                    <a:pt x="50" y="49"/>
                  </a:cubicBezTo>
                  <a:cubicBezTo>
                    <a:pt x="48" y="62"/>
                    <a:pt x="39" y="70"/>
                    <a:pt x="25" y="70"/>
                  </a:cubicBezTo>
                  <a:cubicBezTo>
                    <a:pt x="11" y="70"/>
                    <a:pt x="0" y="60"/>
                    <a:pt x="0" y="46"/>
                  </a:cubicBezTo>
                  <a:cubicBezTo>
                    <a:pt x="0" y="23"/>
                    <a:pt x="0" y="23"/>
                    <a:pt x="0" y="23"/>
                  </a:cubicBezTo>
                  <a:cubicBezTo>
                    <a:pt x="0" y="10"/>
                    <a:pt x="11" y="0"/>
                    <a:pt x="25" y="0"/>
                  </a:cubicBezTo>
                  <a:cubicBezTo>
                    <a:pt x="40" y="0"/>
                    <a:pt x="50" y="10"/>
                    <a:pt x="50" y="23"/>
                  </a:cubicBezTo>
                  <a:cubicBezTo>
                    <a:pt x="50" y="33"/>
                    <a:pt x="50" y="33"/>
                    <a:pt x="50" y="33"/>
                  </a:cubicBezTo>
                  <a:cubicBezTo>
                    <a:pt x="50" y="35"/>
                    <a:pt x="49" y="36"/>
                    <a:pt x="47" y="36"/>
                  </a:cubicBezTo>
                  <a:lnTo>
                    <a:pt x="10" y="36"/>
                  </a:lnTo>
                  <a:close/>
                  <a:moveTo>
                    <a:pt x="10" y="24"/>
                  </a:moveTo>
                  <a:cubicBezTo>
                    <a:pt x="10" y="28"/>
                    <a:pt x="10" y="28"/>
                    <a:pt x="10" y="28"/>
                  </a:cubicBezTo>
                  <a:cubicBezTo>
                    <a:pt x="41" y="28"/>
                    <a:pt x="41" y="28"/>
                    <a:pt x="41" y="28"/>
                  </a:cubicBezTo>
                  <a:cubicBezTo>
                    <a:pt x="41" y="24"/>
                    <a:pt x="41" y="24"/>
                    <a:pt x="41" y="24"/>
                  </a:cubicBezTo>
                  <a:cubicBezTo>
                    <a:pt x="41" y="14"/>
                    <a:pt x="35" y="8"/>
                    <a:pt x="25" y="8"/>
                  </a:cubicBezTo>
                  <a:cubicBezTo>
                    <a:pt x="16" y="8"/>
                    <a:pt x="10" y="14"/>
                    <a:pt x="1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22">
              <a:extLst>
                <a:ext uri="{FF2B5EF4-FFF2-40B4-BE49-F238E27FC236}">
                  <a16:creationId xmlns:a16="http://schemas.microsoft.com/office/drawing/2014/main" id="{89FB044D-4A51-46FE-ADBC-FB1890B4EB02}"/>
                </a:ext>
              </a:extLst>
            </p:cNvPr>
            <p:cNvSpPr>
              <a:spLocks/>
            </p:cNvSpPr>
            <p:nvPr/>
          </p:nvSpPr>
          <p:spPr bwMode="auto">
            <a:xfrm>
              <a:off x="5626" y="2189"/>
              <a:ext cx="215" cy="621"/>
            </a:xfrm>
            <a:custGeom>
              <a:avLst/>
              <a:gdLst>
                <a:gd name="T0" fmla="*/ 20 w 33"/>
                <a:gd name="T1" fmla="*/ 35 h 95"/>
                <a:gd name="T2" fmla="*/ 20 w 33"/>
                <a:gd name="T3" fmla="*/ 74 h 95"/>
                <a:gd name="T4" fmla="*/ 30 w 33"/>
                <a:gd name="T5" fmla="*/ 86 h 95"/>
                <a:gd name="T6" fmla="*/ 33 w 33"/>
                <a:gd name="T7" fmla="*/ 89 h 95"/>
                <a:gd name="T8" fmla="*/ 33 w 33"/>
                <a:gd name="T9" fmla="*/ 92 h 95"/>
                <a:gd name="T10" fmla="*/ 30 w 33"/>
                <a:gd name="T11" fmla="*/ 95 h 95"/>
                <a:gd name="T12" fmla="*/ 11 w 33"/>
                <a:gd name="T13" fmla="*/ 75 h 95"/>
                <a:gd name="T14" fmla="*/ 11 w 33"/>
                <a:gd name="T15" fmla="*/ 35 h 95"/>
                <a:gd name="T16" fmla="*/ 4 w 33"/>
                <a:gd name="T17" fmla="*/ 35 h 95"/>
                <a:gd name="T18" fmla="*/ 0 w 33"/>
                <a:gd name="T19" fmla="*/ 32 h 95"/>
                <a:gd name="T20" fmla="*/ 0 w 33"/>
                <a:gd name="T21" fmla="*/ 30 h 95"/>
                <a:gd name="T22" fmla="*/ 4 w 33"/>
                <a:gd name="T23" fmla="*/ 27 h 95"/>
                <a:gd name="T24" fmla="*/ 11 w 33"/>
                <a:gd name="T25" fmla="*/ 27 h 95"/>
                <a:gd name="T26" fmla="*/ 11 w 33"/>
                <a:gd name="T27" fmla="*/ 3 h 95"/>
                <a:gd name="T28" fmla="*/ 14 w 33"/>
                <a:gd name="T29" fmla="*/ 0 h 95"/>
                <a:gd name="T30" fmla="*/ 17 w 33"/>
                <a:gd name="T31" fmla="*/ 0 h 95"/>
                <a:gd name="T32" fmla="*/ 20 w 33"/>
                <a:gd name="T33" fmla="*/ 3 h 95"/>
                <a:gd name="T34" fmla="*/ 20 w 33"/>
                <a:gd name="T35" fmla="*/ 27 h 95"/>
                <a:gd name="T36" fmla="*/ 30 w 33"/>
                <a:gd name="T37" fmla="*/ 27 h 95"/>
                <a:gd name="T38" fmla="*/ 33 w 33"/>
                <a:gd name="T39" fmla="*/ 30 h 95"/>
                <a:gd name="T40" fmla="*/ 33 w 33"/>
                <a:gd name="T41" fmla="*/ 32 h 95"/>
                <a:gd name="T42" fmla="*/ 30 w 33"/>
                <a:gd name="T43" fmla="*/ 35 h 95"/>
                <a:gd name="T44" fmla="*/ 20 w 33"/>
                <a:gd name="T45"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5">
                  <a:moveTo>
                    <a:pt x="20" y="35"/>
                  </a:moveTo>
                  <a:cubicBezTo>
                    <a:pt x="20" y="74"/>
                    <a:pt x="20" y="74"/>
                    <a:pt x="20" y="74"/>
                  </a:cubicBezTo>
                  <a:cubicBezTo>
                    <a:pt x="20" y="82"/>
                    <a:pt x="24" y="85"/>
                    <a:pt x="30" y="86"/>
                  </a:cubicBezTo>
                  <a:cubicBezTo>
                    <a:pt x="32" y="86"/>
                    <a:pt x="33" y="87"/>
                    <a:pt x="33" y="89"/>
                  </a:cubicBezTo>
                  <a:cubicBezTo>
                    <a:pt x="33" y="92"/>
                    <a:pt x="33" y="92"/>
                    <a:pt x="33" y="92"/>
                  </a:cubicBezTo>
                  <a:cubicBezTo>
                    <a:pt x="33" y="94"/>
                    <a:pt x="32" y="95"/>
                    <a:pt x="30" y="95"/>
                  </a:cubicBezTo>
                  <a:cubicBezTo>
                    <a:pt x="18" y="95"/>
                    <a:pt x="11" y="87"/>
                    <a:pt x="11" y="75"/>
                  </a:cubicBezTo>
                  <a:cubicBezTo>
                    <a:pt x="11" y="35"/>
                    <a:pt x="11" y="35"/>
                    <a:pt x="11" y="35"/>
                  </a:cubicBezTo>
                  <a:cubicBezTo>
                    <a:pt x="4" y="35"/>
                    <a:pt x="4" y="35"/>
                    <a:pt x="4" y="35"/>
                  </a:cubicBezTo>
                  <a:cubicBezTo>
                    <a:pt x="1" y="35"/>
                    <a:pt x="0" y="34"/>
                    <a:pt x="0" y="32"/>
                  </a:cubicBezTo>
                  <a:cubicBezTo>
                    <a:pt x="0" y="30"/>
                    <a:pt x="0" y="30"/>
                    <a:pt x="0" y="30"/>
                  </a:cubicBezTo>
                  <a:cubicBezTo>
                    <a:pt x="0" y="28"/>
                    <a:pt x="1" y="27"/>
                    <a:pt x="4" y="27"/>
                  </a:cubicBezTo>
                  <a:cubicBezTo>
                    <a:pt x="11" y="27"/>
                    <a:pt x="11" y="27"/>
                    <a:pt x="11" y="27"/>
                  </a:cubicBezTo>
                  <a:cubicBezTo>
                    <a:pt x="11" y="3"/>
                    <a:pt x="11" y="3"/>
                    <a:pt x="11" y="3"/>
                  </a:cubicBezTo>
                  <a:cubicBezTo>
                    <a:pt x="11" y="1"/>
                    <a:pt x="12" y="0"/>
                    <a:pt x="14" y="0"/>
                  </a:cubicBezTo>
                  <a:cubicBezTo>
                    <a:pt x="17" y="0"/>
                    <a:pt x="17" y="0"/>
                    <a:pt x="17" y="0"/>
                  </a:cubicBezTo>
                  <a:cubicBezTo>
                    <a:pt x="19" y="0"/>
                    <a:pt x="20" y="1"/>
                    <a:pt x="20" y="3"/>
                  </a:cubicBezTo>
                  <a:cubicBezTo>
                    <a:pt x="20" y="27"/>
                    <a:pt x="20" y="27"/>
                    <a:pt x="20" y="27"/>
                  </a:cubicBezTo>
                  <a:cubicBezTo>
                    <a:pt x="30" y="27"/>
                    <a:pt x="30" y="27"/>
                    <a:pt x="30" y="27"/>
                  </a:cubicBezTo>
                  <a:cubicBezTo>
                    <a:pt x="32" y="27"/>
                    <a:pt x="33" y="28"/>
                    <a:pt x="33" y="30"/>
                  </a:cubicBezTo>
                  <a:cubicBezTo>
                    <a:pt x="33" y="32"/>
                    <a:pt x="33" y="32"/>
                    <a:pt x="33" y="32"/>
                  </a:cubicBezTo>
                  <a:cubicBezTo>
                    <a:pt x="33" y="34"/>
                    <a:pt x="32" y="35"/>
                    <a:pt x="30" y="35"/>
                  </a:cubicBezTo>
                  <a:lnTo>
                    <a:pt x="2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23">
              <a:extLst>
                <a:ext uri="{FF2B5EF4-FFF2-40B4-BE49-F238E27FC236}">
                  <a16:creationId xmlns:a16="http://schemas.microsoft.com/office/drawing/2014/main" id="{753CE5DA-0ECD-466D-BFE1-2BDC177AEE62}"/>
                </a:ext>
              </a:extLst>
            </p:cNvPr>
            <p:cNvSpPr>
              <a:spLocks/>
            </p:cNvSpPr>
            <p:nvPr/>
          </p:nvSpPr>
          <p:spPr bwMode="auto">
            <a:xfrm>
              <a:off x="5886" y="2365"/>
              <a:ext cx="333" cy="615"/>
            </a:xfrm>
            <a:custGeom>
              <a:avLst/>
              <a:gdLst>
                <a:gd name="T0" fmla="*/ 5 w 51"/>
                <a:gd name="T1" fmla="*/ 91 h 94"/>
                <a:gd name="T2" fmla="*/ 5 w 51"/>
                <a:gd name="T3" fmla="*/ 88 h 94"/>
                <a:gd name="T4" fmla="*/ 8 w 51"/>
                <a:gd name="T5" fmla="*/ 85 h 94"/>
                <a:gd name="T6" fmla="*/ 19 w 51"/>
                <a:gd name="T7" fmla="*/ 73 h 94"/>
                <a:gd name="T8" fmla="*/ 21 w 51"/>
                <a:gd name="T9" fmla="*/ 67 h 94"/>
                <a:gd name="T10" fmla="*/ 0 w 51"/>
                <a:gd name="T11" fmla="*/ 4 h 94"/>
                <a:gd name="T12" fmla="*/ 3 w 51"/>
                <a:gd name="T13" fmla="*/ 0 h 94"/>
                <a:gd name="T14" fmla="*/ 6 w 51"/>
                <a:gd name="T15" fmla="*/ 0 h 94"/>
                <a:gd name="T16" fmla="*/ 10 w 51"/>
                <a:gd name="T17" fmla="*/ 3 h 94"/>
                <a:gd name="T18" fmla="*/ 25 w 51"/>
                <a:gd name="T19" fmla="*/ 53 h 94"/>
                <a:gd name="T20" fmla="*/ 42 w 51"/>
                <a:gd name="T21" fmla="*/ 3 h 94"/>
                <a:gd name="T22" fmla="*/ 45 w 51"/>
                <a:gd name="T23" fmla="*/ 0 h 94"/>
                <a:gd name="T24" fmla="*/ 48 w 51"/>
                <a:gd name="T25" fmla="*/ 0 h 94"/>
                <a:gd name="T26" fmla="*/ 51 w 51"/>
                <a:gd name="T27" fmla="*/ 4 h 94"/>
                <a:gd name="T28" fmla="*/ 27 w 51"/>
                <a:gd name="T29" fmla="*/ 74 h 94"/>
                <a:gd name="T30" fmla="*/ 8 w 51"/>
                <a:gd name="T31" fmla="*/ 94 h 94"/>
                <a:gd name="T32" fmla="*/ 5 w 51"/>
                <a:gd name="T33" fmla="*/ 9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94">
                  <a:moveTo>
                    <a:pt x="5" y="91"/>
                  </a:moveTo>
                  <a:cubicBezTo>
                    <a:pt x="5" y="88"/>
                    <a:pt x="5" y="88"/>
                    <a:pt x="5" y="88"/>
                  </a:cubicBezTo>
                  <a:cubicBezTo>
                    <a:pt x="5" y="86"/>
                    <a:pt x="6" y="85"/>
                    <a:pt x="8" y="85"/>
                  </a:cubicBezTo>
                  <a:cubicBezTo>
                    <a:pt x="14" y="84"/>
                    <a:pt x="17" y="80"/>
                    <a:pt x="19" y="73"/>
                  </a:cubicBezTo>
                  <a:cubicBezTo>
                    <a:pt x="21" y="67"/>
                    <a:pt x="21" y="67"/>
                    <a:pt x="21" y="67"/>
                  </a:cubicBezTo>
                  <a:cubicBezTo>
                    <a:pt x="0" y="4"/>
                    <a:pt x="0" y="4"/>
                    <a:pt x="0" y="4"/>
                  </a:cubicBezTo>
                  <a:cubicBezTo>
                    <a:pt x="0" y="1"/>
                    <a:pt x="1" y="0"/>
                    <a:pt x="3" y="0"/>
                  </a:cubicBezTo>
                  <a:cubicBezTo>
                    <a:pt x="6" y="0"/>
                    <a:pt x="6" y="0"/>
                    <a:pt x="6" y="0"/>
                  </a:cubicBezTo>
                  <a:cubicBezTo>
                    <a:pt x="8" y="0"/>
                    <a:pt x="9" y="1"/>
                    <a:pt x="10" y="3"/>
                  </a:cubicBezTo>
                  <a:cubicBezTo>
                    <a:pt x="25" y="53"/>
                    <a:pt x="25" y="53"/>
                    <a:pt x="25" y="53"/>
                  </a:cubicBezTo>
                  <a:cubicBezTo>
                    <a:pt x="42" y="3"/>
                    <a:pt x="42" y="3"/>
                    <a:pt x="42" y="3"/>
                  </a:cubicBezTo>
                  <a:cubicBezTo>
                    <a:pt x="42" y="1"/>
                    <a:pt x="43" y="0"/>
                    <a:pt x="45" y="0"/>
                  </a:cubicBezTo>
                  <a:cubicBezTo>
                    <a:pt x="48" y="0"/>
                    <a:pt x="48" y="0"/>
                    <a:pt x="48" y="0"/>
                  </a:cubicBezTo>
                  <a:cubicBezTo>
                    <a:pt x="50" y="0"/>
                    <a:pt x="51" y="1"/>
                    <a:pt x="51" y="4"/>
                  </a:cubicBezTo>
                  <a:cubicBezTo>
                    <a:pt x="27" y="74"/>
                    <a:pt x="27" y="74"/>
                    <a:pt x="27" y="74"/>
                  </a:cubicBezTo>
                  <a:cubicBezTo>
                    <a:pt x="24" y="86"/>
                    <a:pt x="19" y="93"/>
                    <a:pt x="8" y="94"/>
                  </a:cubicBezTo>
                  <a:cubicBezTo>
                    <a:pt x="6" y="94"/>
                    <a:pt x="5" y="93"/>
                    <a:pt x="5"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24">
              <a:extLst>
                <a:ext uri="{FF2B5EF4-FFF2-40B4-BE49-F238E27FC236}">
                  <a16:creationId xmlns:a16="http://schemas.microsoft.com/office/drawing/2014/main" id="{2C7AD2D8-1FD2-47F5-BD26-0EFFA9846471}"/>
                </a:ext>
              </a:extLst>
            </p:cNvPr>
            <p:cNvSpPr>
              <a:spLocks/>
            </p:cNvSpPr>
            <p:nvPr/>
          </p:nvSpPr>
          <p:spPr bwMode="auto">
            <a:xfrm>
              <a:off x="3788"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25">
              <a:extLst>
                <a:ext uri="{FF2B5EF4-FFF2-40B4-BE49-F238E27FC236}">
                  <a16:creationId xmlns:a16="http://schemas.microsoft.com/office/drawing/2014/main" id="{7649B322-759B-4320-8D43-E5ECB91CCA94}"/>
                </a:ext>
              </a:extLst>
            </p:cNvPr>
            <p:cNvSpPr>
              <a:spLocks noEditPoints="1"/>
            </p:cNvSpPr>
            <p:nvPr/>
          </p:nvSpPr>
          <p:spPr bwMode="auto">
            <a:xfrm>
              <a:off x="4068" y="3124"/>
              <a:ext cx="333" cy="458"/>
            </a:xfrm>
            <a:custGeom>
              <a:avLst/>
              <a:gdLst>
                <a:gd name="T0" fmla="*/ 51 w 51"/>
                <a:gd name="T1" fmla="*/ 24 h 70"/>
                <a:gd name="T2" fmla="*/ 51 w 51"/>
                <a:gd name="T3" fmla="*/ 47 h 70"/>
                <a:gd name="T4" fmla="*/ 25 w 51"/>
                <a:gd name="T5" fmla="*/ 70 h 70"/>
                <a:gd name="T6" fmla="*/ 0 w 51"/>
                <a:gd name="T7" fmla="*/ 47 h 70"/>
                <a:gd name="T8" fmla="*/ 0 w 51"/>
                <a:gd name="T9" fmla="*/ 24 h 70"/>
                <a:gd name="T10" fmla="*/ 25 w 51"/>
                <a:gd name="T11" fmla="*/ 0 h 70"/>
                <a:gd name="T12" fmla="*/ 51 w 51"/>
                <a:gd name="T13" fmla="*/ 24 h 70"/>
                <a:gd name="T14" fmla="*/ 9 w 51"/>
                <a:gd name="T15" fmla="*/ 25 h 70"/>
                <a:gd name="T16" fmla="*/ 9 w 51"/>
                <a:gd name="T17" fmla="*/ 46 h 70"/>
                <a:gd name="T18" fmla="*/ 25 w 51"/>
                <a:gd name="T19" fmla="*/ 62 h 70"/>
                <a:gd name="T20" fmla="*/ 42 w 51"/>
                <a:gd name="T21" fmla="*/ 46 h 70"/>
                <a:gd name="T22" fmla="*/ 42 w 51"/>
                <a:gd name="T23" fmla="*/ 25 h 70"/>
                <a:gd name="T24" fmla="*/ 25 w 51"/>
                <a:gd name="T25" fmla="*/ 9 h 70"/>
                <a:gd name="T26" fmla="*/ 9 w 51"/>
                <a:gd name="T27"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70">
                  <a:moveTo>
                    <a:pt x="51" y="24"/>
                  </a:moveTo>
                  <a:cubicBezTo>
                    <a:pt x="51" y="47"/>
                    <a:pt x="51" y="47"/>
                    <a:pt x="51" y="47"/>
                  </a:cubicBezTo>
                  <a:cubicBezTo>
                    <a:pt x="51" y="61"/>
                    <a:pt x="40" y="70"/>
                    <a:pt x="25" y="70"/>
                  </a:cubicBezTo>
                  <a:cubicBezTo>
                    <a:pt x="11" y="70"/>
                    <a:pt x="0" y="61"/>
                    <a:pt x="0" y="47"/>
                  </a:cubicBezTo>
                  <a:cubicBezTo>
                    <a:pt x="0" y="24"/>
                    <a:pt x="0" y="24"/>
                    <a:pt x="0" y="24"/>
                  </a:cubicBezTo>
                  <a:cubicBezTo>
                    <a:pt x="0" y="10"/>
                    <a:pt x="11" y="0"/>
                    <a:pt x="25" y="0"/>
                  </a:cubicBezTo>
                  <a:cubicBezTo>
                    <a:pt x="40" y="0"/>
                    <a:pt x="51" y="10"/>
                    <a:pt x="51" y="24"/>
                  </a:cubicBezTo>
                  <a:close/>
                  <a:moveTo>
                    <a:pt x="9" y="25"/>
                  </a:moveTo>
                  <a:cubicBezTo>
                    <a:pt x="9" y="46"/>
                    <a:pt x="9" y="46"/>
                    <a:pt x="9" y="46"/>
                  </a:cubicBezTo>
                  <a:cubicBezTo>
                    <a:pt x="9" y="56"/>
                    <a:pt x="16" y="62"/>
                    <a:pt x="25" y="62"/>
                  </a:cubicBezTo>
                  <a:cubicBezTo>
                    <a:pt x="35" y="62"/>
                    <a:pt x="42" y="56"/>
                    <a:pt x="42" y="46"/>
                  </a:cubicBezTo>
                  <a:cubicBezTo>
                    <a:pt x="42" y="25"/>
                    <a:pt x="42" y="25"/>
                    <a:pt x="42" y="25"/>
                  </a:cubicBezTo>
                  <a:cubicBezTo>
                    <a:pt x="42" y="14"/>
                    <a:pt x="35" y="9"/>
                    <a:pt x="25" y="9"/>
                  </a:cubicBezTo>
                  <a:cubicBezTo>
                    <a:pt x="16" y="9"/>
                    <a:pt x="9" y="14"/>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26">
              <a:extLst>
                <a:ext uri="{FF2B5EF4-FFF2-40B4-BE49-F238E27FC236}">
                  <a16:creationId xmlns:a16="http://schemas.microsoft.com/office/drawing/2014/main" id="{D560A4F3-C38B-4CF2-9C41-5313F17F08E9}"/>
                </a:ext>
              </a:extLst>
            </p:cNvPr>
            <p:cNvSpPr>
              <a:spLocks noEditPoints="1"/>
            </p:cNvSpPr>
            <p:nvPr/>
          </p:nvSpPr>
          <p:spPr bwMode="auto">
            <a:xfrm>
              <a:off x="4492" y="3124"/>
              <a:ext cx="326" cy="628"/>
            </a:xfrm>
            <a:custGeom>
              <a:avLst/>
              <a:gdLst>
                <a:gd name="T0" fmla="*/ 50 w 50"/>
                <a:gd name="T1" fmla="*/ 5 h 96"/>
                <a:gd name="T2" fmla="*/ 50 w 50"/>
                <a:gd name="T3" fmla="*/ 73 h 96"/>
                <a:gd name="T4" fmla="*/ 25 w 50"/>
                <a:gd name="T5" fmla="*/ 96 h 96"/>
                <a:gd name="T6" fmla="*/ 1 w 50"/>
                <a:gd name="T7" fmla="*/ 76 h 96"/>
                <a:gd name="T8" fmla="*/ 4 w 50"/>
                <a:gd name="T9" fmla="*/ 73 h 96"/>
                <a:gd name="T10" fmla="*/ 7 w 50"/>
                <a:gd name="T11" fmla="*/ 73 h 96"/>
                <a:gd name="T12" fmla="*/ 10 w 50"/>
                <a:gd name="T13" fmla="*/ 76 h 96"/>
                <a:gd name="T14" fmla="*/ 25 w 50"/>
                <a:gd name="T15" fmla="*/ 88 h 96"/>
                <a:gd name="T16" fmla="*/ 41 w 50"/>
                <a:gd name="T17" fmla="*/ 72 h 96"/>
                <a:gd name="T18" fmla="*/ 41 w 50"/>
                <a:gd name="T19" fmla="*/ 60 h 96"/>
                <a:gd name="T20" fmla="*/ 25 w 50"/>
                <a:gd name="T21" fmla="*/ 68 h 96"/>
                <a:gd name="T22" fmla="*/ 1 w 50"/>
                <a:gd name="T23" fmla="*/ 44 h 96"/>
                <a:gd name="T24" fmla="*/ 1 w 50"/>
                <a:gd name="T25" fmla="*/ 24 h 96"/>
                <a:gd name="T26" fmla="*/ 25 w 50"/>
                <a:gd name="T27" fmla="*/ 0 h 96"/>
                <a:gd name="T28" fmla="*/ 42 w 50"/>
                <a:gd name="T29" fmla="*/ 8 h 96"/>
                <a:gd name="T30" fmla="*/ 42 w 50"/>
                <a:gd name="T31" fmla="*/ 5 h 96"/>
                <a:gd name="T32" fmla="*/ 45 w 50"/>
                <a:gd name="T33" fmla="*/ 2 h 96"/>
                <a:gd name="T34" fmla="*/ 47 w 50"/>
                <a:gd name="T35" fmla="*/ 2 h 96"/>
                <a:gd name="T36" fmla="*/ 50 w 50"/>
                <a:gd name="T37" fmla="*/ 5 h 96"/>
                <a:gd name="T38" fmla="*/ 41 w 50"/>
                <a:gd name="T39" fmla="*/ 43 h 96"/>
                <a:gd name="T40" fmla="*/ 41 w 50"/>
                <a:gd name="T41" fmla="*/ 25 h 96"/>
                <a:gd name="T42" fmla="*/ 25 w 50"/>
                <a:gd name="T43" fmla="*/ 9 h 96"/>
                <a:gd name="T44" fmla="*/ 10 w 50"/>
                <a:gd name="T45" fmla="*/ 25 h 96"/>
                <a:gd name="T46" fmla="*/ 10 w 50"/>
                <a:gd name="T47" fmla="*/ 43 h 96"/>
                <a:gd name="T48" fmla="*/ 25 w 50"/>
                <a:gd name="T49" fmla="*/ 59 h 96"/>
                <a:gd name="T50" fmla="*/ 41 w 50"/>
                <a:gd name="T51"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96">
                  <a:moveTo>
                    <a:pt x="50" y="5"/>
                  </a:moveTo>
                  <a:cubicBezTo>
                    <a:pt x="50" y="73"/>
                    <a:pt x="50" y="73"/>
                    <a:pt x="50" y="73"/>
                  </a:cubicBezTo>
                  <a:cubicBezTo>
                    <a:pt x="50" y="87"/>
                    <a:pt x="40" y="96"/>
                    <a:pt x="25" y="96"/>
                  </a:cubicBezTo>
                  <a:cubicBezTo>
                    <a:pt x="12" y="96"/>
                    <a:pt x="2" y="89"/>
                    <a:pt x="1" y="76"/>
                  </a:cubicBezTo>
                  <a:cubicBezTo>
                    <a:pt x="0" y="74"/>
                    <a:pt x="1" y="73"/>
                    <a:pt x="4" y="73"/>
                  </a:cubicBezTo>
                  <a:cubicBezTo>
                    <a:pt x="7" y="73"/>
                    <a:pt x="7" y="73"/>
                    <a:pt x="7" y="73"/>
                  </a:cubicBezTo>
                  <a:cubicBezTo>
                    <a:pt x="9" y="73"/>
                    <a:pt x="10" y="74"/>
                    <a:pt x="10" y="76"/>
                  </a:cubicBezTo>
                  <a:cubicBezTo>
                    <a:pt x="12" y="83"/>
                    <a:pt x="16" y="88"/>
                    <a:pt x="25" y="88"/>
                  </a:cubicBezTo>
                  <a:cubicBezTo>
                    <a:pt x="35" y="88"/>
                    <a:pt x="41" y="82"/>
                    <a:pt x="41" y="72"/>
                  </a:cubicBezTo>
                  <a:cubicBezTo>
                    <a:pt x="41" y="60"/>
                    <a:pt x="41" y="60"/>
                    <a:pt x="41" y="60"/>
                  </a:cubicBezTo>
                  <a:cubicBezTo>
                    <a:pt x="38" y="65"/>
                    <a:pt x="32" y="68"/>
                    <a:pt x="25" y="68"/>
                  </a:cubicBezTo>
                  <a:cubicBezTo>
                    <a:pt x="10" y="68"/>
                    <a:pt x="1" y="58"/>
                    <a:pt x="1" y="44"/>
                  </a:cubicBezTo>
                  <a:cubicBezTo>
                    <a:pt x="1" y="24"/>
                    <a:pt x="1" y="24"/>
                    <a:pt x="1" y="24"/>
                  </a:cubicBezTo>
                  <a:cubicBezTo>
                    <a:pt x="1" y="10"/>
                    <a:pt x="10" y="0"/>
                    <a:pt x="25" y="0"/>
                  </a:cubicBezTo>
                  <a:cubicBezTo>
                    <a:pt x="32" y="0"/>
                    <a:pt x="38" y="3"/>
                    <a:pt x="42" y="8"/>
                  </a:cubicBezTo>
                  <a:cubicBezTo>
                    <a:pt x="42" y="5"/>
                    <a:pt x="42" y="5"/>
                    <a:pt x="42" y="5"/>
                  </a:cubicBezTo>
                  <a:cubicBezTo>
                    <a:pt x="42" y="3"/>
                    <a:pt x="43" y="2"/>
                    <a:pt x="45" y="2"/>
                  </a:cubicBezTo>
                  <a:cubicBezTo>
                    <a:pt x="47" y="2"/>
                    <a:pt x="47" y="2"/>
                    <a:pt x="47" y="2"/>
                  </a:cubicBezTo>
                  <a:cubicBezTo>
                    <a:pt x="49" y="2"/>
                    <a:pt x="50" y="3"/>
                    <a:pt x="50" y="5"/>
                  </a:cubicBezTo>
                  <a:close/>
                  <a:moveTo>
                    <a:pt x="41" y="43"/>
                  </a:moveTo>
                  <a:cubicBezTo>
                    <a:pt x="41" y="25"/>
                    <a:pt x="41" y="25"/>
                    <a:pt x="41" y="25"/>
                  </a:cubicBezTo>
                  <a:cubicBezTo>
                    <a:pt x="41" y="15"/>
                    <a:pt x="35" y="9"/>
                    <a:pt x="25" y="9"/>
                  </a:cubicBezTo>
                  <a:cubicBezTo>
                    <a:pt x="16" y="9"/>
                    <a:pt x="10" y="15"/>
                    <a:pt x="10" y="25"/>
                  </a:cubicBezTo>
                  <a:cubicBezTo>
                    <a:pt x="10" y="43"/>
                    <a:pt x="10" y="43"/>
                    <a:pt x="10" y="43"/>
                  </a:cubicBezTo>
                  <a:cubicBezTo>
                    <a:pt x="10" y="53"/>
                    <a:pt x="16" y="59"/>
                    <a:pt x="25" y="59"/>
                  </a:cubicBezTo>
                  <a:cubicBezTo>
                    <a:pt x="35" y="59"/>
                    <a:pt x="41" y="53"/>
                    <a:pt x="41"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27">
              <a:extLst>
                <a:ext uri="{FF2B5EF4-FFF2-40B4-BE49-F238E27FC236}">
                  <a16:creationId xmlns:a16="http://schemas.microsoft.com/office/drawing/2014/main" id="{A2331217-7885-4A8E-BC94-D50EF29A32EA}"/>
                </a:ext>
              </a:extLst>
            </p:cNvPr>
            <p:cNvSpPr>
              <a:spLocks noEditPoints="1"/>
            </p:cNvSpPr>
            <p:nvPr/>
          </p:nvSpPr>
          <p:spPr bwMode="auto">
            <a:xfrm>
              <a:off x="4928" y="3124"/>
              <a:ext cx="326" cy="458"/>
            </a:xfrm>
            <a:custGeom>
              <a:avLst/>
              <a:gdLst>
                <a:gd name="T0" fmla="*/ 9 w 50"/>
                <a:gd name="T1" fmla="*/ 36 h 70"/>
                <a:gd name="T2" fmla="*/ 9 w 50"/>
                <a:gd name="T3" fmla="*/ 46 h 70"/>
                <a:gd name="T4" fmla="*/ 25 w 50"/>
                <a:gd name="T5" fmla="*/ 62 h 70"/>
                <a:gd name="T6" fmla="*/ 40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9 w 50"/>
                <a:gd name="T29" fmla="*/ 36 h 70"/>
                <a:gd name="T30" fmla="*/ 9 w 50"/>
                <a:gd name="T31" fmla="*/ 25 h 70"/>
                <a:gd name="T32" fmla="*/ 9 w 50"/>
                <a:gd name="T33" fmla="*/ 28 h 70"/>
                <a:gd name="T34" fmla="*/ 41 w 50"/>
                <a:gd name="T35" fmla="*/ 28 h 70"/>
                <a:gd name="T36" fmla="*/ 41 w 50"/>
                <a:gd name="T37" fmla="*/ 25 h 70"/>
                <a:gd name="T38" fmla="*/ 25 w 50"/>
                <a:gd name="T39" fmla="*/ 9 h 70"/>
                <a:gd name="T40" fmla="*/ 9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9" y="36"/>
                  </a:moveTo>
                  <a:cubicBezTo>
                    <a:pt x="9" y="46"/>
                    <a:pt x="9" y="46"/>
                    <a:pt x="9" y="46"/>
                  </a:cubicBezTo>
                  <a:cubicBezTo>
                    <a:pt x="9" y="56"/>
                    <a:pt x="16" y="62"/>
                    <a:pt x="25" y="62"/>
                  </a:cubicBezTo>
                  <a:cubicBezTo>
                    <a:pt x="34" y="62"/>
                    <a:pt x="38" y="57"/>
                    <a:pt x="40" y="50"/>
                  </a:cubicBezTo>
                  <a:cubicBezTo>
                    <a:pt x="41" y="48"/>
                    <a:pt x="42" y="47"/>
                    <a:pt x="44" y="47"/>
                  </a:cubicBezTo>
                  <a:cubicBezTo>
                    <a:pt x="47" y="47"/>
                    <a:pt x="47" y="47"/>
                    <a:pt x="47" y="47"/>
                  </a:cubicBezTo>
                  <a:cubicBezTo>
                    <a:pt x="49" y="47"/>
                    <a:pt x="50" y="48"/>
                    <a:pt x="50" y="50"/>
                  </a:cubicBezTo>
                  <a:cubicBezTo>
                    <a:pt x="48" y="63"/>
                    <a:pt x="38" y="70"/>
                    <a:pt x="25" y="70"/>
                  </a:cubicBezTo>
                  <a:cubicBezTo>
                    <a:pt x="11" y="70"/>
                    <a:pt x="0" y="60"/>
                    <a:pt x="0" y="47"/>
                  </a:cubicBezTo>
                  <a:cubicBezTo>
                    <a:pt x="0" y="24"/>
                    <a:pt x="0" y="24"/>
                    <a:pt x="0" y="24"/>
                  </a:cubicBezTo>
                  <a:cubicBezTo>
                    <a:pt x="0" y="10"/>
                    <a:pt x="10" y="0"/>
                    <a:pt x="25" y="0"/>
                  </a:cubicBezTo>
                  <a:cubicBezTo>
                    <a:pt x="39" y="0"/>
                    <a:pt x="50" y="10"/>
                    <a:pt x="50" y="24"/>
                  </a:cubicBezTo>
                  <a:cubicBezTo>
                    <a:pt x="50" y="33"/>
                    <a:pt x="50" y="33"/>
                    <a:pt x="50" y="33"/>
                  </a:cubicBezTo>
                  <a:cubicBezTo>
                    <a:pt x="50" y="35"/>
                    <a:pt x="49" y="36"/>
                    <a:pt x="47" y="36"/>
                  </a:cubicBezTo>
                  <a:lnTo>
                    <a:pt x="9" y="36"/>
                  </a:lnTo>
                  <a:close/>
                  <a:moveTo>
                    <a:pt x="9" y="25"/>
                  </a:moveTo>
                  <a:cubicBezTo>
                    <a:pt x="9" y="28"/>
                    <a:pt x="9" y="28"/>
                    <a:pt x="9" y="28"/>
                  </a:cubicBezTo>
                  <a:cubicBezTo>
                    <a:pt x="41" y="28"/>
                    <a:pt x="41" y="28"/>
                    <a:pt x="41" y="28"/>
                  </a:cubicBezTo>
                  <a:cubicBezTo>
                    <a:pt x="41" y="25"/>
                    <a:pt x="41" y="25"/>
                    <a:pt x="41" y="25"/>
                  </a:cubicBezTo>
                  <a:cubicBezTo>
                    <a:pt x="41" y="15"/>
                    <a:pt x="34" y="9"/>
                    <a:pt x="25" y="9"/>
                  </a:cubicBezTo>
                  <a:cubicBezTo>
                    <a:pt x="16" y="9"/>
                    <a:pt x="9" y="15"/>
                    <a:pt x="9"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28">
              <a:extLst>
                <a:ext uri="{FF2B5EF4-FFF2-40B4-BE49-F238E27FC236}">
                  <a16:creationId xmlns:a16="http://schemas.microsoft.com/office/drawing/2014/main" id="{549DCDA6-0723-4465-A9DF-D62788D5049C}"/>
                </a:ext>
              </a:extLst>
            </p:cNvPr>
            <p:cNvSpPr>
              <a:spLocks/>
            </p:cNvSpPr>
            <p:nvPr/>
          </p:nvSpPr>
          <p:spPr bwMode="auto">
            <a:xfrm>
              <a:off x="5313" y="2960"/>
              <a:ext cx="215" cy="615"/>
            </a:xfrm>
            <a:custGeom>
              <a:avLst/>
              <a:gdLst>
                <a:gd name="T0" fmla="*/ 19 w 33"/>
                <a:gd name="T1" fmla="*/ 35 h 94"/>
                <a:gd name="T2" fmla="*/ 19 w 33"/>
                <a:gd name="T3" fmla="*/ 74 h 94"/>
                <a:gd name="T4" fmla="*/ 30 w 33"/>
                <a:gd name="T5" fmla="*/ 86 h 94"/>
                <a:gd name="T6" fmla="*/ 33 w 33"/>
                <a:gd name="T7" fmla="*/ 89 h 94"/>
                <a:gd name="T8" fmla="*/ 33 w 33"/>
                <a:gd name="T9" fmla="*/ 91 h 94"/>
                <a:gd name="T10" fmla="*/ 30 w 33"/>
                <a:gd name="T11" fmla="*/ 94 h 94"/>
                <a:gd name="T12" fmla="*/ 10 w 33"/>
                <a:gd name="T13" fmla="*/ 75 h 94"/>
                <a:gd name="T14" fmla="*/ 10 w 33"/>
                <a:gd name="T15" fmla="*/ 35 h 94"/>
                <a:gd name="T16" fmla="*/ 3 w 33"/>
                <a:gd name="T17" fmla="*/ 35 h 94"/>
                <a:gd name="T18" fmla="*/ 0 w 33"/>
                <a:gd name="T19" fmla="*/ 32 h 94"/>
                <a:gd name="T20" fmla="*/ 0 w 33"/>
                <a:gd name="T21" fmla="*/ 30 h 94"/>
                <a:gd name="T22" fmla="*/ 3 w 33"/>
                <a:gd name="T23" fmla="*/ 27 h 94"/>
                <a:gd name="T24" fmla="*/ 10 w 33"/>
                <a:gd name="T25" fmla="*/ 27 h 94"/>
                <a:gd name="T26" fmla="*/ 10 w 33"/>
                <a:gd name="T27" fmla="*/ 3 h 94"/>
                <a:gd name="T28" fmla="*/ 13 w 33"/>
                <a:gd name="T29" fmla="*/ 0 h 94"/>
                <a:gd name="T30" fmla="*/ 16 w 33"/>
                <a:gd name="T31" fmla="*/ 0 h 94"/>
                <a:gd name="T32" fmla="*/ 19 w 33"/>
                <a:gd name="T33" fmla="*/ 3 h 94"/>
                <a:gd name="T34" fmla="*/ 19 w 33"/>
                <a:gd name="T35" fmla="*/ 27 h 94"/>
                <a:gd name="T36" fmla="*/ 30 w 33"/>
                <a:gd name="T37" fmla="*/ 27 h 94"/>
                <a:gd name="T38" fmla="*/ 33 w 33"/>
                <a:gd name="T39" fmla="*/ 30 h 94"/>
                <a:gd name="T40" fmla="*/ 33 w 33"/>
                <a:gd name="T41" fmla="*/ 32 h 94"/>
                <a:gd name="T42" fmla="*/ 30 w 33"/>
                <a:gd name="T43" fmla="*/ 35 h 94"/>
                <a:gd name="T44" fmla="*/ 19 w 33"/>
                <a:gd name="T45"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94">
                  <a:moveTo>
                    <a:pt x="19" y="35"/>
                  </a:moveTo>
                  <a:cubicBezTo>
                    <a:pt x="19" y="74"/>
                    <a:pt x="19" y="74"/>
                    <a:pt x="19" y="74"/>
                  </a:cubicBezTo>
                  <a:cubicBezTo>
                    <a:pt x="19" y="82"/>
                    <a:pt x="24" y="85"/>
                    <a:pt x="30" y="86"/>
                  </a:cubicBezTo>
                  <a:cubicBezTo>
                    <a:pt x="32" y="86"/>
                    <a:pt x="33" y="86"/>
                    <a:pt x="33" y="89"/>
                  </a:cubicBezTo>
                  <a:cubicBezTo>
                    <a:pt x="33" y="91"/>
                    <a:pt x="33" y="91"/>
                    <a:pt x="33" y="91"/>
                  </a:cubicBezTo>
                  <a:cubicBezTo>
                    <a:pt x="33" y="93"/>
                    <a:pt x="32" y="94"/>
                    <a:pt x="30" y="94"/>
                  </a:cubicBezTo>
                  <a:cubicBezTo>
                    <a:pt x="17" y="94"/>
                    <a:pt x="10" y="87"/>
                    <a:pt x="10" y="75"/>
                  </a:cubicBezTo>
                  <a:cubicBezTo>
                    <a:pt x="10" y="35"/>
                    <a:pt x="10" y="35"/>
                    <a:pt x="10" y="35"/>
                  </a:cubicBezTo>
                  <a:cubicBezTo>
                    <a:pt x="3" y="35"/>
                    <a:pt x="3" y="35"/>
                    <a:pt x="3" y="35"/>
                  </a:cubicBezTo>
                  <a:cubicBezTo>
                    <a:pt x="1" y="35"/>
                    <a:pt x="0" y="34"/>
                    <a:pt x="0" y="32"/>
                  </a:cubicBezTo>
                  <a:cubicBezTo>
                    <a:pt x="0" y="30"/>
                    <a:pt x="0" y="30"/>
                    <a:pt x="0" y="30"/>
                  </a:cubicBezTo>
                  <a:cubicBezTo>
                    <a:pt x="0" y="28"/>
                    <a:pt x="1" y="27"/>
                    <a:pt x="3" y="27"/>
                  </a:cubicBezTo>
                  <a:cubicBezTo>
                    <a:pt x="10" y="27"/>
                    <a:pt x="10" y="27"/>
                    <a:pt x="10" y="27"/>
                  </a:cubicBezTo>
                  <a:cubicBezTo>
                    <a:pt x="10" y="3"/>
                    <a:pt x="10" y="3"/>
                    <a:pt x="10" y="3"/>
                  </a:cubicBezTo>
                  <a:cubicBezTo>
                    <a:pt x="10" y="1"/>
                    <a:pt x="11" y="0"/>
                    <a:pt x="13" y="0"/>
                  </a:cubicBezTo>
                  <a:cubicBezTo>
                    <a:pt x="16" y="0"/>
                    <a:pt x="16" y="0"/>
                    <a:pt x="16" y="0"/>
                  </a:cubicBezTo>
                  <a:cubicBezTo>
                    <a:pt x="18" y="0"/>
                    <a:pt x="19" y="1"/>
                    <a:pt x="19" y="3"/>
                  </a:cubicBezTo>
                  <a:cubicBezTo>
                    <a:pt x="19" y="27"/>
                    <a:pt x="19" y="27"/>
                    <a:pt x="19" y="27"/>
                  </a:cubicBezTo>
                  <a:cubicBezTo>
                    <a:pt x="30" y="27"/>
                    <a:pt x="30" y="27"/>
                    <a:pt x="30" y="27"/>
                  </a:cubicBezTo>
                  <a:cubicBezTo>
                    <a:pt x="32" y="27"/>
                    <a:pt x="33" y="28"/>
                    <a:pt x="33" y="30"/>
                  </a:cubicBezTo>
                  <a:cubicBezTo>
                    <a:pt x="33" y="32"/>
                    <a:pt x="33" y="32"/>
                    <a:pt x="33" y="32"/>
                  </a:cubicBezTo>
                  <a:cubicBezTo>
                    <a:pt x="33" y="34"/>
                    <a:pt x="32" y="35"/>
                    <a:pt x="30" y="35"/>
                  </a:cubicBezTo>
                  <a:lnTo>
                    <a:pt x="1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29">
              <a:extLst>
                <a:ext uri="{FF2B5EF4-FFF2-40B4-BE49-F238E27FC236}">
                  <a16:creationId xmlns:a16="http://schemas.microsoft.com/office/drawing/2014/main" id="{440C2142-F6F4-4205-A3B8-ECBC3797D3C8}"/>
                </a:ext>
              </a:extLst>
            </p:cNvPr>
            <p:cNvSpPr>
              <a:spLocks/>
            </p:cNvSpPr>
            <p:nvPr/>
          </p:nvSpPr>
          <p:spPr bwMode="auto">
            <a:xfrm>
              <a:off x="5626" y="2960"/>
              <a:ext cx="326" cy="615"/>
            </a:xfrm>
            <a:custGeom>
              <a:avLst/>
              <a:gdLst>
                <a:gd name="T0" fmla="*/ 50 w 50"/>
                <a:gd name="T1" fmla="*/ 49 h 94"/>
                <a:gd name="T2" fmla="*/ 50 w 50"/>
                <a:gd name="T3" fmla="*/ 91 h 94"/>
                <a:gd name="T4" fmla="*/ 46 w 50"/>
                <a:gd name="T5" fmla="*/ 94 h 94"/>
                <a:gd name="T6" fmla="*/ 44 w 50"/>
                <a:gd name="T7" fmla="*/ 94 h 94"/>
                <a:gd name="T8" fmla="*/ 40 w 50"/>
                <a:gd name="T9" fmla="*/ 91 h 94"/>
                <a:gd name="T10" fmla="*/ 40 w 50"/>
                <a:gd name="T11" fmla="*/ 50 h 94"/>
                <a:gd name="T12" fmla="*/ 25 w 50"/>
                <a:gd name="T13" fmla="*/ 34 h 94"/>
                <a:gd name="T14" fmla="*/ 9 w 50"/>
                <a:gd name="T15" fmla="*/ 50 h 94"/>
                <a:gd name="T16" fmla="*/ 9 w 50"/>
                <a:gd name="T17" fmla="*/ 91 h 94"/>
                <a:gd name="T18" fmla="*/ 6 w 50"/>
                <a:gd name="T19" fmla="*/ 94 h 94"/>
                <a:gd name="T20" fmla="*/ 3 w 50"/>
                <a:gd name="T21" fmla="*/ 94 h 94"/>
                <a:gd name="T22" fmla="*/ 0 w 50"/>
                <a:gd name="T23" fmla="*/ 91 h 94"/>
                <a:gd name="T24" fmla="*/ 0 w 50"/>
                <a:gd name="T25" fmla="*/ 3 h 94"/>
                <a:gd name="T26" fmla="*/ 3 w 50"/>
                <a:gd name="T27" fmla="*/ 0 h 94"/>
                <a:gd name="T28" fmla="*/ 6 w 50"/>
                <a:gd name="T29" fmla="*/ 0 h 94"/>
                <a:gd name="T30" fmla="*/ 9 w 50"/>
                <a:gd name="T31" fmla="*/ 3 h 94"/>
                <a:gd name="T32" fmla="*/ 9 w 50"/>
                <a:gd name="T33" fmla="*/ 33 h 94"/>
                <a:gd name="T34" fmla="*/ 26 w 50"/>
                <a:gd name="T35" fmla="*/ 25 h 94"/>
                <a:gd name="T36" fmla="*/ 50 w 50"/>
                <a:gd name="T37" fmla="*/ 4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94">
                  <a:moveTo>
                    <a:pt x="50" y="49"/>
                  </a:moveTo>
                  <a:cubicBezTo>
                    <a:pt x="50" y="91"/>
                    <a:pt x="50" y="91"/>
                    <a:pt x="50" y="91"/>
                  </a:cubicBezTo>
                  <a:cubicBezTo>
                    <a:pt x="50" y="93"/>
                    <a:pt x="49" y="94"/>
                    <a:pt x="46" y="94"/>
                  </a:cubicBezTo>
                  <a:cubicBezTo>
                    <a:pt x="44" y="94"/>
                    <a:pt x="44" y="94"/>
                    <a:pt x="44" y="94"/>
                  </a:cubicBezTo>
                  <a:cubicBezTo>
                    <a:pt x="41" y="94"/>
                    <a:pt x="40" y="93"/>
                    <a:pt x="40" y="91"/>
                  </a:cubicBezTo>
                  <a:cubicBezTo>
                    <a:pt x="40" y="50"/>
                    <a:pt x="40" y="50"/>
                    <a:pt x="40" y="50"/>
                  </a:cubicBezTo>
                  <a:cubicBezTo>
                    <a:pt x="40" y="40"/>
                    <a:pt x="34" y="34"/>
                    <a:pt x="25" y="34"/>
                  </a:cubicBezTo>
                  <a:cubicBezTo>
                    <a:pt x="16" y="34"/>
                    <a:pt x="9" y="40"/>
                    <a:pt x="9" y="50"/>
                  </a:cubicBezTo>
                  <a:cubicBezTo>
                    <a:pt x="9" y="91"/>
                    <a:pt x="9" y="91"/>
                    <a:pt x="9" y="91"/>
                  </a:cubicBezTo>
                  <a:cubicBezTo>
                    <a:pt x="9" y="93"/>
                    <a:pt x="8" y="94"/>
                    <a:pt x="6" y="94"/>
                  </a:cubicBezTo>
                  <a:cubicBezTo>
                    <a:pt x="3" y="94"/>
                    <a:pt x="3" y="94"/>
                    <a:pt x="3" y="94"/>
                  </a:cubicBezTo>
                  <a:cubicBezTo>
                    <a:pt x="1" y="94"/>
                    <a:pt x="0" y="93"/>
                    <a:pt x="0" y="91"/>
                  </a:cubicBezTo>
                  <a:cubicBezTo>
                    <a:pt x="0" y="3"/>
                    <a:pt x="0" y="3"/>
                    <a:pt x="0" y="3"/>
                  </a:cubicBezTo>
                  <a:cubicBezTo>
                    <a:pt x="0" y="1"/>
                    <a:pt x="1" y="0"/>
                    <a:pt x="3" y="0"/>
                  </a:cubicBezTo>
                  <a:cubicBezTo>
                    <a:pt x="6" y="0"/>
                    <a:pt x="6" y="0"/>
                    <a:pt x="6" y="0"/>
                  </a:cubicBezTo>
                  <a:cubicBezTo>
                    <a:pt x="8" y="0"/>
                    <a:pt x="9" y="1"/>
                    <a:pt x="9" y="3"/>
                  </a:cubicBezTo>
                  <a:cubicBezTo>
                    <a:pt x="9" y="33"/>
                    <a:pt x="9" y="33"/>
                    <a:pt x="9" y="33"/>
                  </a:cubicBezTo>
                  <a:cubicBezTo>
                    <a:pt x="13" y="28"/>
                    <a:pt x="18" y="25"/>
                    <a:pt x="26" y="25"/>
                  </a:cubicBezTo>
                  <a:cubicBezTo>
                    <a:pt x="40" y="25"/>
                    <a:pt x="50" y="35"/>
                    <a:pt x="50"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30">
              <a:extLst>
                <a:ext uri="{FF2B5EF4-FFF2-40B4-BE49-F238E27FC236}">
                  <a16:creationId xmlns:a16="http://schemas.microsoft.com/office/drawing/2014/main" id="{43CE6894-E13A-40A4-B1C2-D8671035427A}"/>
                </a:ext>
              </a:extLst>
            </p:cNvPr>
            <p:cNvSpPr>
              <a:spLocks noEditPoints="1"/>
            </p:cNvSpPr>
            <p:nvPr/>
          </p:nvSpPr>
          <p:spPr bwMode="auto">
            <a:xfrm>
              <a:off x="6056" y="3124"/>
              <a:ext cx="326" cy="458"/>
            </a:xfrm>
            <a:custGeom>
              <a:avLst/>
              <a:gdLst>
                <a:gd name="T0" fmla="*/ 10 w 50"/>
                <a:gd name="T1" fmla="*/ 36 h 70"/>
                <a:gd name="T2" fmla="*/ 10 w 50"/>
                <a:gd name="T3" fmla="*/ 46 h 70"/>
                <a:gd name="T4" fmla="*/ 25 w 50"/>
                <a:gd name="T5" fmla="*/ 62 h 70"/>
                <a:gd name="T6" fmla="*/ 41 w 50"/>
                <a:gd name="T7" fmla="*/ 50 h 70"/>
                <a:gd name="T8" fmla="*/ 44 w 50"/>
                <a:gd name="T9" fmla="*/ 47 h 70"/>
                <a:gd name="T10" fmla="*/ 47 w 50"/>
                <a:gd name="T11" fmla="*/ 47 h 70"/>
                <a:gd name="T12" fmla="*/ 50 w 50"/>
                <a:gd name="T13" fmla="*/ 50 h 70"/>
                <a:gd name="T14" fmla="*/ 25 w 50"/>
                <a:gd name="T15" fmla="*/ 70 h 70"/>
                <a:gd name="T16" fmla="*/ 0 w 50"/>
                <a:gd name="T17" fmla="*/ 47 h 70"/>
                <a:gd name="T18" fmla="*/ 0 w 50"/>
                <a:gd name="T19" fmla="*/ 24 h 70"/>
                <a:gd name="T20" fmla="*/ 25 w 50"/>
                <a:gd name="T21" fmla="*/ 0 h 70"/>
                <a:gd name="T22" fmla="*/ 50 w 50"/>
                <a:gd name="T23" fmla="*/ 24 h 70"/>
                <a:gd name="T24" fmla="*/ 50 w 50"/>
                <a:gd name="T25" fmla="*/ 33 h 70"/>
                <a:gd name="T26" fmla="*/ 47 w 50"/>
                <a:gd name="T27" fmla="*/ 36 h 70"/>
                <a:gd name="T28" fmla="*/ 10 w 50"/>
                <a:gd name="T29" fmla="*/ 36 h 70"/>
                <a:gd name="T30" fmla="*/ 10 w 50"/>
                <a:gd name="T31" fmla="*/ 25 h 70"/>
                <a:gd name="T32" fmla="*/ 10 w 50"/>
                <a:gd name="T33" fmla="*/ 28 h 70"/>
                <a:gd name="T34" fmla="*/ 41 w 50"/>
                <a:gd name="T35" fmla="*/ 28 h 70"/>
                <a:gd name="T36" fmla="*/ 41 w 50"/>
                <a:gd name="T37" fmla="*/ 25 h 70"/>
                <a:gd name="T38" fmla="*/ 25 w 50"/>
                <a:gd name="T39" fmla="*/ 9 h 70"/>
                <a:gd name="T40" fmla="*/ 10 w 5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0">
                  <a:moveTo>
                    <a:pt x="10" y="36"/>
                  </a:moveTo>
                  <a:cubicBezTo>
                    <a:pt x="10" y="46"/>
                    <a:pt x="10" y="46"/>
                    <a:pt x="10" y="46"/>
                  </a:cubicBezTo>
                  <a:cubicBezTo>
                    <a:pt x="10" y="56"/>
                    <a:pt x="16" y="62"/>
                    <a:pt x="25" y="62"/>
                  </a:cubicBezTo>
                  <a:cubicBezTo>
                    <a:pt x="35" y="62"/>
                    <a:pt x="39" y="57"/>
                    <a:pt x="41" y="50"/>
                  </a:cubicBezTo>
                  <a:cubicBezTo>
                    <a:pt x="41" y="48"/>
                    <a:pt x="42" y="47"/>
                    <a:pt x="44" y="47"/>
                  </a:cubicBezTo>
                  <a:cubicBezTo>
                    <a:pt x="47" y="47"/>
                    <a:pt x="47" y="47"/>
                    <a:pt x="47" y="47"/>
                  </a:cubicBezTo>
                  <a:cubicBezTo>
                    <a:pt x="49" y="47"/>
                    <a:pt x="50" y="48"/>
                    <a:pt x="50" y="50"/>
                  </a:cubicBezTo>
                  <a:cubicBezTo>
                    <a:pt x="48" y="63"/>
                    <a:pt x="39" y="70"/>
                    <a:pt x="25" y="70"/>
                  </a:cubicBezTo>
                  <a:cubicBezTo>
                    <a:pt x="11" y="70"/>
                    <a:pt x="0" y="60"/>
                    <a:pt x="0" y="47"/>
                  </a:cubicBezTo>
                  <a:cubicBezTo>
                    <a:pt x="0" y="24"/>
                    <a:pt x="0" y="24"/>
                    <a:pt x="0" y="24"/>
                  </a:cubicBezTo>
                  <a:cubicBezTo>
                    <a:pt x="0" y="10"/>
                    <a:pt x="11" y="0"/>
                    <a:pt x="25" y="0"/>
                  </a:cubicBezTo>
                  <a:cubicBezTo>
                    <a:pt x="40" y="0"/>
                    <a:pt x="50" y="10"/>
                    <a:pt x="50" y="24"/>
                  </a:cubicBezTo>
                  <a:cubicBezTo>
                    <a:pt x="50" y="33"/>
                    <a:pt x="50" y="33"/>
                    <a:pt x="50" y="33"/>
                  </a:cubicBezTo>
                  <a:cubicBezTo>
                    <a:pt x="50" y="35"/>
                    <a:pt x="49" y="36"/>
                    <a:pt x="47" y="36"/>
                  </a:cubicBezTo>
                  <a:lnTo>
                    <a:pt x="10" y="36"/>
                  </a:lnTo>
                  <a:close/>
                  <a:moveTo>
                    <a:pt x="10" y="25"/>
                  </a:moveTo>
                  <a:cubicBezTo>
                    <a:pt x="10" y="28"/>
                    <a:pt x="10" y="28"/>
                    <a:pt x="10" y="28"/>
                  </a:cubicBezTo>
                  <a:cubicBezTo>
                    <a:pt x="41" y="28"/>
                    <a:pt x="41" y="28"/>
                    <a:pt x="41" y="28"/>
                  </a:cubicBezTo>
                  <a:cubicBezTo>
                    <a:pt x="41" y="25"/>
                    <a:pt x="41" y="25"/>
                    <a:pt x="41" y="25"/>
                  </a:cubicBezTo>
                  <a:cubicBezTo>
                    <a:pt x="41" y="15"/>
                    <a:pt x="35" y="9"/>
                    <a:pt x="25" y="9"/>
                  </a:cubicBezTo>
                  <a:cubicBezTo>
                    <a:pt x="16" y="9"/>
                    <a:pt x="10" y="15"/>
                    <a:pt x="1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31">
              <a:extLst>
                <a:ext uri="{FF2B5EF4-FFF2-40B4-BE49-F238E27FC236}">
                  <a16:creationId xmlns:a16="http://schemas.microsoft.com/office/drawing/2014/main" id="{818920E8-0FDF-4489-BE6A-FC09B2006D0C}"/>
                </a:ext>
              </a:extLst>
            </p:cNvPr>
            <p:cNvSpPr>
              <a:spLocks/>
            </p:cNvSpPr>
            <p:nvPr/>
          </p:nvSpPr>
          <p:spPr bwMode="auto">
            <a:xfrm>
              <a:off x="6493" y="3131"/>
              <a:ext cx="189" cy="444"/>
            </a:xfrm>
            <a:custGeom>
              <a:avLst/>
              <a:gdLst>
                <a:gd name="T0" fmla="*/ 29 w 29"/>
                <a:gd name="T1" fmla="*/ 3 h 68"/>
                <a:gd name="T2" fmla="*/ 29 w 29"/>
                <a:gd name="T3" fmla="*/ 7 h 68"/>
                <a:gd name="T4" fmla="*/ 26 w 29"/>
                <a:gd name="T5" fmla="*/ 10 h 68"/>
                <a:gd name="T6" fmla="*/ 9 w 29"/>
                <a:gd name="T7" fmla="*/ 28 h 68"/>
                <a:gd name="T8" fmla="*/ 9 w 29"/>
                <a:gd name="T9" fmla="*/ 65 h 68"/>
                <a:gd name="T10" fmla="*/ 6 w 29"/>
                <a:gd name="T11" fmla="*/ 68 h 68"/>
                <a:gd name="T12" fmla="*/ 3 w 29"/>
                <a:gd name="T13" fmla="*/ 68 h 68"/>
                <a:gd name="T14" fmla="*/ 0 w 29"/>
                <a:gd name="T15" fmla="*/ 65 h 68"/>
                <a:gd name="T16" fmla="*/ 0 w 29"/>
                <a:gd name="T17" fmla="*/ 4 h 68"/>
                <a:gd name="T18" fmla="*/ 3 w 29"/>
                <a:gd name="T19" fmla="*/ 1 h 68"/>
                <a:gd name="T20" fmla="*/ 6 w 29"/>
                <a:gd name="T21" fmla="*/ 1 h 68"/>
                <a:gd name="T22" fmla="*/ 9 w 29"/>
                <a:gd name="T23" fmla="*/ 4 h 68"/>
                <a:gd name="T24" fmla="*/ 9 w 29"/>
                <a:gd name="T25" fmla="*/ 10 h 68"/>
                <a:gd name="T26" fmla="*/ 26 w 29"/>
                <a:gd name="T27" fmla="*/ 0 h 68"/>
                <a:gd name="T28" fmla="*/ 29 w 29"/>
                <a:gd name="T2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68">
                  <a:moveTo>
                    <a:pt x="29" y="3"/>
                  </a:moveTo>
                  <a:cubicBezTo>
                    <a:pt x="29" y="7"/>
                    <a:pt x="29" y="7"/>
                    <a:pt x="29" y="7"/>
                  </a:cubicBezTo>
                  <a:cubicBezTo>
                    <a:pt x="29" y="9"/>
                    <a:pt x="28" y="10"/>
                    <a:pt x="26" y="10"/>
                  </a:cubicBezTo>
                  <a:cubicBezTo>
                    <a:pt x="14" y="10"/>
                    <a:pt x="9" y="16"/>
                    <a:pt x="9" y="28"/>
                  </a:cubicBezTo>
                  <a:cubicBezTo>
                    <a:pt x="9" y="65"/>
                    <a:pt x="9" y="65"/>
                    <a:pt x="9" y="65"/>
                  </a:cubicBezTo>
                  <a:cubicBezTo>
                    <a:pt x="9" y="67"/>
                    <a:pt x="8" y="68"/>
                    <a:pt x="6" y="68"/>
                  </a:cubicBezTo>
                  <a:cubicBezTo>
                    <a:pt x="3" y="68"/>
                    <a:pt x="3" y="68"/>
                    <a:pt x="3" y="68"/>
                  </a:cubicBezTo>
                  <a:cubicBezTo>
                    <a:pt x="1" y="68"/>
                    <a:pt x="0" y="67"/>
                    <a:pt x="0" y="65"/>
                  </a:cubicBezTo>
                  <a:cubicBezTo>
                    <a:pt x="0" y="4"/>
                    <a:pt x="0" y="4"/>
                    <a:pt x="0" y="4"/>
                  </a:cubicBezTo>
                  <a:cubicBezTo>
                    <a:pt x="0" y="2"/>
                    <a:pt x="1" y="1"/>
                    <a:pt x="3" y="1"/>
                  </a:cubicBezTo>
                  <a:cubicBezTo>
                    <a:pt x="6" y="1"/>
                    <a:pt x="6" y="1"/>
                    <a:pt x="6" y="1"/>
                  </a:cubicBezTo>
                  <a:cubicBezTo>
                    <a:pt x="8" y="1"/>
                    <a:pt x="9" y="2"/>
                    <a:pt x="9" y="4"/>
                  </a:cubicBezTo>
                  <a:cubicBezTo>
                    <a:pt x="9" y="10"/>
                    <a:pt x="9" y="10"/>
                    <a:pt x="9" y="10"/>
                  </a:cubicBezTo>
                  <a:cubicBezTo>
                    <a:pt x="12" y="3"/>
                    <a:pt x="18" y="0"/>
                    <a:pt x="26" y="0"/>
                  </a:cubicBezTo>
                  <a:cubicBezTo>
                    <a:pt x="28" y="0"/>
                    <a:pt x="29" y="1"/>
                    <a:pt x="2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9" name="date" descr="{&quot;templafy&quot;:{&quot;id&quot;:&quot;cc522e4c-bc3f-441c-8c8c-2afdd0255021&quot;}}">
            <a:extLst>
              <a:ext uri="{FF2B5EF4-FFF2-40B4-BE49-F238E27FC236}">
                <a16:creationId xmlns:a16="http://schemas.microsoft.com/office/drawing/2014/main" id="{58A62313-F682-47BE-8B35-5A6440620279}"/>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40" name="sweco web" descr="{&quot;templafy&quot;:{&quot;id&quot;:&quot;f364d8f2-e417-4472-a978-de31ae6bbe4a&quot;}}">
            <a:extLst>
              <a:ext uri="{FF2B5EF4-FFF2-40B4-BE49-F238E27FC236}">
                <a16:creationId xmlns:a16="http://schemas.microsoft.com/office/drawing/2014/main" id="{C78264B9-3E62-4FAE-8845-16895CE013D8}"/>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3979160566"/>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nal page">
    <p:bg>
      <p:bgPr>
        <a:solidFill>
          <a:schemeClr val="accent1"/>
        </a:solidFill>
        <a:effectLst/>
      </p:bgPr>
    </p:bg>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D58645DB-E5D6-4409-9D66-E52223F38A12}"/>
              </a:ext>
            </a:extLst>
          </p:cNvPr>
          <p:cNvSpPr txBox="1">
            <a:spLocks/>
          </p:cNvSpPr>
          <p:nvPr userDrawn="1"/>
        </p:nvSpPr>
        <p:spPr>
          <a:xfrm>
            <a:off x="0" y="0"/>
            <a:ext cx="12192000" cy="6861600"/>
          </a:xfrm>
          <a:prstGeom prst="rect">
            <a:avLst/>
          </a:prstGeom>
          <a:solidFill>
            <a:schemeClr val="accent1"/>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endParaRPr lang="sv-SE" sz="6000">
              <a:solidFill>
                <a:schemeClr val="bg1"/>
              </a:solidFill>
            </a:endParaRPr>
          </a:p>
        </p:txBody>
      </p:sp>
      <p:pic>
        <p:nvPicPr>
          <p:cNvPr id="8" name="Graphic 7">
            <a:extLst>
              <a:ext uri="{FF2B5EF4-FFF2-40B4-BE49-F238E27FC236}">
                <a16:creationId xmlns:a16="http://schemas.microsoft.com/office/drawing/2014/main" id="{28E37A8F-265A-46DA-9504-645977C546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1600" y="2848658"/>
            <a:ext cx="3988800" cy="1160685"/>
          </a:xfrm>
          <a:prstGeom prst="rect">
            <a:avLst/>
          </a:prstGeom>
        </p:spPr>
      </p:pic>
      <p:sp>
        <p:nvSpPr>
          <p:cNvPr id="14" name="text" descr="{&quot;templafy&quot;:{&quot;id&quot;:&quot;08f95c82-4f6d-4bb5-a7e0-82cfc4b413d4&quot;}}">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4" name="Date Placeholder 3">
            <a:extLst>
              <a:ext uri="{FF2B5EF4-FFF2-40B4-BE49-F238E27FC236}">
                <a16:creationId xmlns:a16="http://schemas.microsoft.com/office/drawing/2014/main" id="{00AA6023-6CD1-4891-89E9-F9C4A0811B46}"/>
              </a:ext>
            </a:extLst>
          </p:cNvPr>
          <p:cNvSpPr>
            <a:spLocks noGrp="1"/>
          </p:cNvSpPr>
          <p:nvPr>
            <p:ph type="dt" sz="half" idx="10"/>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a:extLst>
              <a:ext uri="{FF2B5EF4-FFF2-40B4-BE49-F238E27FC236}">
                <a16:creationId xmlns:a16="http://schemas.microsoft.com/office/drawing/2014/main" id="{0EEF0D03-91DB-462E-AD1F-950B52E2F585}"/>
              </a:ext>
            </a:extLst>
          </p:cNvPr>
          <p:cNvSpPr>
            <a:spLocks noGrp="1"/>
          </p:cNvSpPr>
          <p:nvPr>
            <p:ph type="ftr" sz="quarter" idx="11"/>
          </p:nvPr>
        </p:nvSpPr>
        <p:spPr/>
        <p:txBody>
          <a:bodyPr/>
          <a:lstStyle>
            <a:lvl1pPr>
              <a:defRPr>
                <a:solidFill>
                  <a:srgbClr val="000000">
                    <a:alpha val="0"/>
                  </a:srgbClr>
                </a:solidFill>
              </a:defRPr>
            </a:lvl1pPr>
          </a:lstStyle>
          <a:p>
            <a:endParaRPr lang="sv-SE"/>
          </a:p>
        </p:txBody>
      </p:sp>
      <p:sp>
        <p:nvSpPr>
          <p:cNvPr id="6" name="Slide Number Placeholder 5">
            <a:extLst>
              <a:ext uri="{FF2B5EF4-FFF2-40B4-BE49-F238E27FC236}">
                <a16:creationId xmlns:a16="http://schemas.microsoft.com/office/drawing/2014/main" id="{A624CDD2-4841-40FF-9CEF-DC647FC1824F}"/>
              </a:ext>
            </a:extLst>
          </p:cNvPr>
          <p:cNvSpPr>
            <a:spLocks noGrp="1"/>
          </p:cNvSpPr>
          <p:nvPr>
            <p:ph type="sldNum" sz="quarter" idx="12"/>
          </p:nvPr>
        </p:nvSpPr>
        <p:spPr>
          <a:xfrm>
            <a:off x="0" y="6858000"/>
            <a:ext cx="0" cy="0"/>
          </a:xfrm>
        </p:spPr>
        <p:txBody>
          <a:bodyPr/>
          <a:lstStyle>
            <a:lvl1pPr>
              <a:defRPr>
                <a:solidFill>
                  <a:srgbClr val="000000">
                    <a:alpha val="0"/>
                  </a:srgbClr>
                </a:solidFill>
              </a:defRPr>
            </a:lvl1pPr>
          </a:lstStyle>
          <a:p>
            <a:fld id="{23AA811B-2EBD-4900-905E-5BE206449611}" type="slidenum">
              <a:rPr lang="sv-SE" smtClean="0"/>
              <a:pPr/>
              <a:t>‹#›</a:t>
            </a:fld>
            <a:endParaRPr lang="sv-SE"/>
          </a:p>
        </p:txBody>
      </p:sp>
      <p:sp>
        <p:nvSpPr>
          <p:cNvPr id="12" name="date" descr="{&quot;templafy&quot;:{&quot;id&quot;:&quot;aea5a714-e416-409d-b40f-d926c71db5c8&quot;}}">
            <a:extLst>
              <a:ext uri="{FF2B5EF4-FFF2-40B4-BE49-F238E27FC236}">
                <a16:creationId xmlns:a16="http://schemas.microsoft.com/office/drawing/2014/main" id="{2B7F3250-FEBB-4019-9FF7-7191F316CB53}"/>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1" name="sweco web" descr="{&quot;templafy&quot;:{&quot;id&quot;:&quot;478afd5a-c96b-483d-a665-eca8bc9024f9&quot;}}">
            <a:extLst>
              <a:ext uri="{FF2B5EF4-FFF2-40B4-BE49-F238E27FC236}">
                <a16:creationId xmlns:a16="http://schemas.microsoft.com/office/drawing/2014/main" id="{8569E888-4641-45C8-ABE0-FB54DEBFCD23}"/>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tx1"/>
                </a:solidFill>
              </a:rPr>
              <a:t>sweco.se</a:t>
            </a:r>
          </a:p>
        </p:txBody>
      </p:sp>
    </p:spTree>
    <p:extLst>
      <p:ext uri="{BB962C8B-B14F-4D97-AF65-F5344CB8AC3E}">
        <p14:creationId xmlns:p14="http://schemas.microsoft.com/office/powerpoint/2010/main" val="371986547"/>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08988" y="2489304"/>
            <a:ext cx="2700000"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sv-SE" sz="1600">
                <a:latin typeface="+mn-lt"/>
                <a:cs typeface="Sweco Sans" panose="00000500000000000000" pitchFamily="2" charset="0"/>
              </a:rPr>
              <a:t>PICTURES</a:t>
            </a:r>
            <a:br>
              <a:rPr lang="en-GB" sz="900">
                <a:latin typeface="+mn-lt"/>
                <a:cs typeface="Sweco Sans" panose="00000500000000000000" pitchFamily="2" charset="0"/>
              </a:rPr>
            </a:br>
            <a:r>
              <a:rPr lang="sv-SE" sz="900" b="1" noProof="1">
                <a:solidFill>
                  <a:schemeClr val="tx1"/>
                </a:solidFill>
                <a:latin typeface="+mn-lt"/>
                <a:cs typeface="Sweco Sans" panose="00000500000000000000" pitchFamily="2" charset="0"/>
              </a:rPr>
              <a:t>Insert corporate picture from Templafy</a:t>
            </a:r>
            <a:endParaRPr lang="sv-SE" altLang="da-DK" sz="900" b="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altLang="da-DK" sz="900" b="1" noProof="1">
                <a:solidFill>
                  <a:schemeClr val="tx1"/>
                </a:solidFill>
                <a:latin typeface="+mn-lt"/>
                <a:cs typeface="Sweco Sans" panose="00000500000000000000" pitchFamily="2" charset="0"/>
              </a:rPr>
              <a:t>1.</a:t>
            </a:r>
            <a:r>
              <a:rPr lang="sv-SE" altLang="da-DK" sz="900" b="0" noProof="1">
                <a:solidFill>
                  <a:schemeClr val="tx1"/>
                </a:solidFill>
                <a:latin typeface="+mn-lt"/>
                <a:cs typeface="Sweco Sans" panose="00000500000000000000" pitchFamily="2" charset="0"/>
              </a:rPr>
              <a:t> Click the blue </a:t>
            </a:r>
            <a:r>
              <a:rPr lang="sv-SE" altLang="da-DK" sz="900" b="1" baseline="0" noProof="1">
                <a:solidFill>
                  <a:schemeClr val="tx1"/>
                </a:solidFill>
                <a:latin typeface="+mn-lt"/>
                <a:cs typeface="Sweco Sans" panose="00000500000000000000" pitchFamily="2" charset="0"/>
              </a:rPr>
              <a:t>Templafy </a:t>
            </a:r>
            <a:r>
              <a:rPr lang="sv-SE" altLang="da-DK" sz="900" b="0" baseline="0" noProof="1">
                <a:solidFill>
                  <a:schemeClr val="tx1"/>
                </a:solidFill>
                <a:latin typeface="+mn-lt"/>
                <a:cs typeface="Sweco Sans" panose="00000500000000000000" pitchFamily="2" charset="0"/>
              </a:rPr>
              <a:t>button</a:t>
            </a:r>
            <a:endParaRPr lang="sv-SE"/>
          </a:p>
          <a:p>
            <a:pPr marL="0" marR="0" lvl="0" indent="0" algn="l" defTabSz="914400" rtl="0" eaLnBrk="1" fontAlgn="auto" latinLnBrk="0" hangingPunct="1">
              <a:lnSpc>
                <a:spcPct val="100000"/>
              </a:lnSpc>
              <a:spcBef>
                <a:spcPts val="0"/>
              </a:spcBef>
              <a:spcAft>
                <a:spcPts val="600"/>
              </a:spcAft>
              <a:buClrTx/>
              <a:buSzTx/>
              <a:buFontTx/>
              <a:buNone/>
              <a:tabLst/>
              <a:defRPr/>
            </a:pPr>
            <a:r>
              <a:rPr lang="sv-SE" altLang="da-DK" sz="900" b="1" baseline="0" noProof="1">
                <a:solidFill>
                  <a:schemeClr val="tx1"/>
                </a:solidFill>
                <a:latin typeface="+mn-lt"/>
                <a:cs typeface="Sweco Sans" panose="00000500000000000000" pitchFamily="2" charset="0"/>
              </a:rPr>
              <a:t>2. </a:t>
            </a:r>
            <a:r>
              <a:rPr lang="sv-SE" altLang="da-DK" sz="900" b="0" baseline="0" noProof="1">
                <a:solidFill>
                  <a:schemeClr val="tx1"/>
                </a:solidFill>
                <a:latin typeface="+mn-lt"/>
                <a:cs typeface="Sweco Sans" panose="00000500000000000000" pitchFamily="2" charset="0"/>
              </a:rPr>
              <a:t>Click the </a:t>
            </a:r>
            <a:r>
              <a:rPr lang="sv-SE" altLang="da-DK" sz="900" b="1" baseline="0" noProof="1">
                <a:solidFill>
                  <a:schemeClr val="tx1"/>
                </a:solidFill>
                <a:latin typeface="+mn-lt"/>
                <a:cs typeface="Sweco Sans" panose="00000500000000000000" pitchFamily="2" charset="0"/>
              </a:rPr>
              <a:t>Sweco PickIt </a:t>
            </a:r>
            <a:r>
              <a:rPr lang="sv-SE" altLang="da-DK" sz="900" b="0" i="0" baseline="0" noProof="1">
                <a:solidFill>
                  <a:schemeClr val="tx1"/>
                </a:solidFill>
                <a:latin typeface="+mn-lt"/>
                <a:cs typeface="Sweco Sans" panose="00000500000000000000" pitchFamily="2" charset="0"/>
              </a:rPr>
              <a:t>button</a:t>
            </a:r>
            <a:r>
              <a:rPr lang="sv-SE" altLang="da-DK" sz="900" b="0" baseline="0" noProof="1">
                <a:solidFill>
                  <a:schemeClr val="tx1"/>
                </a:solidFill>
                <a:latin typeface="+mn-lt"/>
                <a:cs typeface="Sweco Sans" panose="00000500000000000000" pitchFamily="2" charset="0"/>
              </a:rPr>
              <a:t> in the </a:t>
            </a:r>
            <a:br>
              <a:rPr lang="en-GB" altLang="da-DK" sz="900" b="0" baseline="0" noProof="1">
                <a:solidFill>
                  <a:schemeClr val="tx1"/>
                </a:solidFill>
                <a:latin typeface="+mn-lt"/>
                <a:cs typeface="Sweco Sans" panose="00000500000000000000" pitchFamily="2" charset="0"/>
              </a:rPr>
            </a:br>
            <a:r>
              <a:rPr lang="sv-SE" altLang="da-DK" sz="900" b="0" baseline="0" noProof="1">
                <a:solidFill>
                  <a:schemeClr val="tx1"/>
                </a:solidFill>
                <a:latin typeface="+mn-lt"/>
                <a:cs typeface="Sweco Sans" panose="00000500000000000000" pitchFamily="2" charset="0"/>
              </a:rPr>
              <a:t>Templafy pane on the right side of the screen</a:t>
            </a:r>
            <a:endParaRPr lang="sv-SE" altLang="da-DK" sz="90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da-DK" sz="900" b="0" baseline="0"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sv-SE" altLang="da-DK" sz="900" b="1" baseline="0" noProof="1">
                <a:solidFill>
                  <a:schemeClr val="tx1"/>
                </a:solidFill>
                <a:latin typeface="+mn-lt"/>
                <a:cs typeface="Sweco Sans" panose="00000500000000000000" pitchFamily="2" charset="0"/>
              </a:rPr>
              <a:t>Insert picture</a:t>
            </a:r>
            <a:endParaRPr lang="sv-SE"/>
          </a:p>
          <a:p>
            <a:pPr eaLnBrk="1" hangingPunct="1">
              <a:spcAft>
                <a:spcPts val="600"/>
              </a:spcAft>
              <a:defRPr/>
            </a:pPr>
            <a:r>
              <a:rPr lang="sv-SE" altLang="da-DK" sz="900" b="0" noProof="1">
                <a:solidFill>
                  <a:schemeClr val="tx1"/>
                </a:solidFill>
                <a:latin typeface="+mn-lt"/>
                <a:cs typeface="Sweco Sans" panose="00000500000000000000" pitchFamily="2" charset="0"/>
              </a:rPr>
              <a:t>On slides with pictureplaceholder, click on the icon and choose </a:t>
            </a:r>
            <a:r>
              <a:rPr lang="sv-SE" altLang="da-DK" sz="900" b="1" noProof="1">
                <a:solidFill>
                  <a:schemeClr val="tx1"/>
                </a:solidFill>
                <a:latin typeface="+mn-lt"/>
                <a:cs typeface="Sweco Sans" panose="00000500000000000000" pitchFamily="2" charset="0"/>
              </a:rPr>
              <a:t>Insert </a:t>
            </a:r>
            <a:r>
              <a:rPr lang="sv-SE" altLang="da-DK" sz="900" b="0" noProof="1">
                <a:solidFill>
                  <a:schemeClr val="tx1"/>
                </a:solidFill>
                <a:latin typeface="+mn-lt"/>
                <a:cs typeface="Sweco Sans" panose="00000500000000000000" pitchFamily="2" charset="0"/>
              </a:rPr>
              <a:t>to browse for a picture or </a:t>
            </a:r>
            <a:r>
              <a:rPr lang="sv-SE" altLang="da-DK" sz="900" b="1" noProof="1">
                <a:solidFill>
                  <a:schemeClr val="tx1"/>
                </a:solidFill>
                <a:latin typeface="+mn-lt"/>
                <a:cs typeface="Sweco Sans" panose="00000500000000000000" pitchFamily="2" charset="0"/>
              </a:rPr>
              <a:t>click on the frame</a:t>
            </a:r>
            <a:r>
              <a:rPr lang="sv-SE" altLang="da-DK" sz="900" b="0" noProof="1">
                <a:solidFill>
                  <a:schemeClr val="tx1"/>
                </a:solidFill>
                <a:latin typeface="+mn-lt"/>
                <a:cs typeface="Sweco Sans" panose="00000500000000000000" pitchFamily="2" charset="0"/>
              </a:rPr>
              <a:t> and insert from </a:t>
            </a:r>
            <a:r>
              <a:rPr lang="sv-SE" altLang="da-DK" sz="900" b="1" noProof="1">
                <a:solidFill>
                  <a:schemeClr val="tx1"/>
                </a:solidFill>
                <a:latin typeface="+mn-lt"/>
                <a:cs typeface="Sweco Sans" panose="00000500000000000000" pitchFamily="2" charset="0"/>
              </a:rPr>
              <a:t>Sweco PickIt</a:t>
            </a:r>
            <a:endParaRPr lang="sv-SE"/>
          </a:p>
          <a:p>
            <a:pPr eaLnBrk="1" hangingPunct="1">
              <a:spcBef>
                <a:spcPts val="1200"/>
              </a:spcBef>
              <a:spcAft>
                <a:spcPts val="600"/>
              </a:spcAft>
              <a:defRPr/>
            </a:pPr>
            <a:r>
              <a:rPr lang="sv-SE" sz="900" b="1" noProof="1">
                <a:solidFill>
                  <a:schemeClr val="tx1"/>
                </a:solidFill>
                <a:latin typeface="+mn-lt"/>
                <a:cs typeface="Sweco Sans" panose="00000500000000000000" pitchFamily="2" charset="0"/>
              </a:rPr>
              <a:t>Crop picture</a:t>
            </a:r>
            <a:endParaRPr lang="sv-SE"/>
          </a:p>
          <a:p>
            <a:pPr eaLnBrk="1" hangingPunct="1">
              <a:spcAft>
                <a:spcPts val="600"/>
              </a:spcAft>
              <a:defRPr/>
            </a:pPr>
            <a:r>
              <a:rPr lang="sv-SE" altLang="da-DK" sz="900" b="1" noProof="1">
                <a:solidFill>
                  <a:schemeClr val="tx1"/>
                </a:solidFill>
                <a:latin typeface="+mn-lt"/>
                <a:cs typeface="Sweco Sans" panose="00000500000000000000" pitchFamily="2" charset="0"/>
              </a:rPr>
              <a:t>1. </a:t>
            </a:r>
            <a:r>
              <a:rPr lang="sv-SE" altLang="da-DK" sz="900" b="0" noProof="1">
                <a:solidFill>
                  <a:schemeClr val="tx1"/>
                </a:solidFill>
                <a:latin typeface="+mn-lt"/>
                <a:cs typeface="Sweco Sans" panose="00000500000000000000" pitchFamily="2" charset="0"/>
              </a:rPr>
              <a:t>Click </a:t>
            </a:r>
            <a:r>
              <a:rPr lang="sv-SE" altLang="da-DK" sz="900" b="1" noProof="1">
                <a:solidFill>
                  <a:schemeClr val="tx1"/>
                </a:solidFill>
                <a:latin typeface="+mn-lt"/>
                <a:cs typeface="Sweco Sans" panose="00000500000000000000" pitchFamily="2" charset="0"/>
              </a:rPr>
              <a:t>Crop</a:t>
            </a:r>
            <a:r>
              <a:rPr lang="sv-SE" altLang="da-DK" sz="900" b="0" noProof="1">
                <a:solidFill>
                  <a:schemeClr val="tx1"/>
                </a:solidFill>
                <a:latin typeface="+mn-lt"/>
                <a:cs typeface="Sweco Sans" panose="00000500000000000000" pitchFamily="2" charset="0"/>
              </a:rPr>
              <a:t> to change size or focus of the picture</a:t>
            </a:r>
            <a:endParaRPr lang="sv-SE"/>
          </a:p>
          <a:p>
            <a:pPr eaLnBrk="1" hangingPunct="1">
              <a:spcAft>
                <a:spcPts val="0"/>
              </a:spcAft>
              <a:defRPr/>
            </a:pPr>
            <a:r>
              <a:rPr lang="sv-SE" altLang="da-DK" sz="900" b="1" noProof="1">
                <a:solidFill>
                  <a:schemeClr val="tx1"/>
                </a:solidFill>
                <a:latin typeface="+mn-lt"/>
                <a:cs typeface="Sweco Sans" panose="00000500000000000000" pitchFamily="2" charset="0"/>
              </a:rPr>
              <a:t>2. </a:t>
            </a:r>
            <a:r>
              <a:rPr lang="sv-SE" altLang="da-DK" sz="900" b="0" noProof="1">
                <a:solidFill>
                  <a:schemeClr val="tx1"/>
                </a:solidFill>
                <a:latin typeface="+mn-lt"/>
                <a:cs typeface="Sweco Sans" panose="00000500000000000000" pitchFamily="2" charset="0"/>
              </a:rPr>
              <a:t>If you want to scale the picture, hold </a:t>
            </a:r>
            <a:r>
              <a:rPr lang="sv-SE" altLang="da-DK" sz="900" b="1" noProof="1">
                <a:solidFill>
                  <a:schemeClr val="tx1"/>
                </a:solidFill>
                <a:latin typeface="+mn-lt"/>
                <a:cs typeface="Sweco Sans" panose="00000500000000000000" pitchFamily="2" charset="0"/>
              </a:rPr>
              <a:t>SHIFT</a:t>
            </a:r>
            <a:r>
              <a:rPr lang="sv-SE" altLang="da-DK" sz="900" b="0" noProof="1">
                <a:solidFill>
                  <a:schemeClr val="tx1"/>
                </a:solidFill>
                <a:latin typeface="+mn-lt"/>
                <a:cs typeface="Sweco Sans" panose="00000500000000000000" pitchFamily="2" charset="0"/>
              </a:rPr>
              <a:t>-key down while dragging the corners of the picture</a:t>
            </a:r>
            <a:br>
              <a:rPr lang="en-GB" altLang="da-DK" sz="900" b="0" noProof="1">
                <a:solidFill>
                  <a:schemeClr val="tx1"/>
                </a:solidFill>
                <a:latin typeface="+mn-lt"/>
                <a:cs typeface="Sweco Sans" panose="00000500000000000000" pitchFamily="2" charset="0"/>
              </a:rPr>
            </a:br>
            <a:endParaRPr lang="sv-SE" altLang="da-DK" sz="900" b="0" noProof="1">
              <a:solidFill>
                <a:schemeClr val="tx1"/>
              </a:solidFill>
              <a:latin typeface="+mn-lt"/>
              <a:cs typeface="Sweco Sans" panose="00000500000000000000" pitchFamily="2" charset="0"/>
            </a:endParaRPr>
          </a:p>
          <a:p>
            <a:pPr eaLnBrk="1" hangingPunct="1">
              <a:spcAft>
                <a:spcPts val="600"/>
              </a:spcAft>
              <a:defRPr/>
            </a:pPr>
            <a:r>
              <a:rPr lang="sv-SE" altLang="da-DK" sz="900" b="1" noProof="1">
                <a:solidFill>
                  <a:schemeClr val="tx1"/>
                </a:solidFill>
                <a:latin typeface="+mn-lt"/>
                <a:cs typeface="Sweco Sans" panose="00000500000000000000" pitchFamily="2" charset="0"/>
              </a:rPr>
              <a:t>HINT: </a:t>
            </a:r>
            <a:r>
              <a:rPr lang="sv-SE" altLang="da-DK" sz="900" b="0" noProof="1">
                <a:solidFill>
                  <a:schemeClr val="tx1"/>
                </a:solidFill>
                <a:latin typeface="+mn-lt"/>
                <a:cs typeface="Sweco Sans" panose="00000500000000000000" pitchFamily="2" charset="0"/>
              </a:rPr>
              <a:t>If you delete the picture and insert a new one, the picture may lie in front of the text or graphic. If this happens, select the picture, right-click and choose </a:t>
            </a:r>
            <a:r>
              <a:rPr lang="sv-SE" altLang="da-DK" sz="900" b="1" noProof="1">
                <a:solidFill>
                  <a:schemeClr val="tx1"/>
                </a:solidFill>
                <a:latin typeface="+mn-lt"/>
                <a:cs typeface="Sweco Sans" panose="00000500000000000000" pitchFamily="2" charset="0"/>
              </a:rPr>
              <a:t>Send to Back</a:t>
            </a:r>
            <a:endParaRPr lang="sv-SE"/>
          </a:p>
        </p:txBody>
      </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2"/>
          <a:stretch>
            <a:fillRect/>
          </a:stretch>
        </p:blipFill>
        <p:spPr>
          <a:xfrm>
            <a:off x="7073779" y="4709997"/>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452800" y="1090645"/>
            <a:ext cx="2700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600">
                <a:latin typeface="+mn-lt"/>
                <a:cs typeface="Sweco Sans" panose="00000500000000000000" pitchFamily="2" charset="0"/>
              </a:rPr>
              <a:t>SLIDES &amp; SLIDE ELEMENTS</a:t>
            </a:r>
            <a:endParaRPr lang="sv-SE"/>
          </a:p>
          <a:p>
            <a:pPr marL="0" marR="0" lvl="0" indent="0" algn="l" defTabSz="914400" rtl="0" eaLnBrk="1" fontAlgn="auto" latinLnBrk="0" hangingPunct="1">
              <a:lnSpc>
                <a:spcPct val="100000"/>
              </a:lnSpc>
              <a:spcBef>
                <a:spcPts val="0"/>
              </a:spcBef>
              <a:spcAft>
                <a:spcPts val="600"/>
              </a:spcAft>
              <a:buClrTx/>
              <a:buSzTx/>
              <a:buFontTx/>
              <a:buNone/>
              <a:tabLst/>
              <a:defRPr/>
            </a:pPr>
            <a:r>
              <a:rPr lang="sv-SE" altLang="da-DK" sz="900" b="0" noProof="1">
                <a:solidFill>
                  <a:schemeClr val="tx1"/>
                </a:solidFill>
                <a:latin typeface="+mn-lt"/>
                <a:cs typeface="Sweco Sans" panose="00000500000000000000" pitchFamily="2" charset="0"/>
              </a:rPr>
              <a:t>Insert predefined slides and elements from the Templafy button. Choose </a:t>
            </a:r>
            <a:r>
              <a:rPr lang="sv-SE" altLang="da-DK" sz="900" b="1" noProof="1">
                <a:solidFill>
                  <a:schemeClr val="tx1"/>
                </a:solidFill>
                <a:latin typeface="+mn-lt"/>
                <a:cs typeface="Sweco Sans" panose="00000500000000000000" pitchFamily="2" charset="0"/>
              </a:rPr>
              <a:t>Slides</a:t>
            </a:r>
            <a:r>
              <a:rPr lang="sv-SE" altLang="da-DK" sz="900" b="0" noProof="1">
                <a:solidFill>
                  <a:schemeClr val="tx1"/>
                </a:solidFill>
                <a:latin typeface="+mn-lt"/>
                <a:cs typeface="Sweco Sans" panose="00000500000000000000" pitchFamily="2" charset="0"/>
              </a:rPr>
              <a:t> and </a:t>
            </a:r>
            <a:r>
              <a:rPr lang="sv-SE" altLang="da-DK" sz="900" b="1" noProof="1">
                <a:solidFill>
                  <a:schemeClr val="tx1"/>
                </a:solidFill>
                <a:latin typeface="+mn-lt"/>
                <a:cs typeface="Sweco Sans" panose="00000500000000000000" pitchFamily="2" charset="0"/>
              </a:rPr>
              <a:t>Slide elements </a:t>
            </a:r>
            <a:r>
              <a:rPr lang="sv-SE" altLang="da-DK" sz="900" b="0" noProof="1">
                <a:solidFill>
                  <a:schemeClr val="tx1"/>
                </a:solidFill>
                <a:latin typeface="+mn-lt"/>
                <a:cs typeface="Sweco Sans" panose="00000500000000000000" pitchFamily="2" charset="0"/>
              </a:rPr>
              <a:t>from the dropdown menu or from the buttons in the Templafy pane on the right side of the screen</a:t>
            </a:r>
            <a:endParaRPr lang="sv-SE"/>
          </a:p>
          <a:p>
            <a:pPr eaLnBrk="1" hangingPunct="1">
              <a:spcBef>
                <a:spcPts val="1200"/>
              </a:spcBef>
              <a:spcAft>
                <a:spcPts val="600"/>
              </a:spcAft>
              <a:defRPr/>
            </a:pPr>
            <a:r>
              <a:rPr lang="sv-SE" altLang="da-DK" sz="1600" b="0" noProof="1">
                <a:solidFill>
                  <a:schemeClr val="tx1"/>
                </a:solidFill>
                <a:latin typeface="+mn-lt"/>
                <a:cs typeface="Sweco Sans" panose="00000500000000000000" pitchFamily="2" charset="0"/>
              </a:rPr>
              <a:t>COPY/PASTE CONTENT</a:t>
            </a:r>
            <a:endParaRPr lang="sv-SE"/>
          </a:p>
          <a:p>
            <a:pPr eaLnBrk="1" hangingPunct="1">
              <a:spcAft>
                <a:spcPts val="600"/>
              </a:spcAft>
              <a:defRPr/>
            </a:pPr>
            <a:r>
              <a:rPr lang="sv-SE" altLang="da-DK" sz="900" b="0" noProof="1">
                <a:solidFill>
                  <a:schemeClr val="tx1"/>
                </a:solidFill>
                <a:latin typeface="+mn-lt"/>
                <a:cs typeface="Sweco Sans" panose="00000500000000000000" pitchFamily="2" charset="0"/>
              </a:rPr>
              <a:t>When copying old content to your new presentation, 2 options are available:</a:t>
            </a:r>
            <a:endParaRPr lang="sv-SE"/>
          </a:p>
          <a:p>
            <a:pPr eaLnBrk="1" hangingPunct="1">
              <a:spcAft>
                <a:spcPts val="600"/>
              </a:spcAft>
              <a:defRPr/>
            </a:pPr>
            <a:r>
              <a:rPr lang="sv-SE" altLang="da-DK" sz="900" b="1" noProof="1">
                <a:solidFill>
                  <a:schemeClr val="tx1"/>
                </a:solidFill>
                <a:latin typeface="+mn-lt"/>
                <a:cs typeface="Sweco Sans" panose="00000500000000000000" pitchFamily="2" charset="0"/>
              </a:rPr>
              <a:t>1. Best practice: </a:t>
            </a:r>
            <a:r>
              <a:rPr lang="sv-SE" altLang="da-DK" sz="900" b="0" noProof="1">
                <a:solidFill>
                  <a:schemeClr val="tx1"/>
                </a:solidFill>
                <a:latin typeface="+mn-lt"/>
                <a:cs typeface="Sweco Sans" panose="00000500000000000000" pitchFamily="2" charset="0"/>
              </a:rPr>
              <a:t>Create a slide in your new presentation and copy </a:t>
            </a:r>
            <a:r>
              <a:rPr lang="sv-SE" altLang="da-DK" sz="900" b="0" i="0" u="sng" noProof="1">
                <a:solidFill>
                  <a:schemeClr val="tx1"/>
                </a:solidFill>
                <a:latin typeface="+mn-lt"/>
                <a:cs typeface="Sweco Sans" panose="00000500000000000000" pitchFamily="2" charset="0"/>
              </a:rPr>
              <a:t>one</a:t>
            </a:r>
            <a:r>
              <a:rPr lang="sv-SE" altLang="da-DK" sz="900" b="0" i="0" u="none" noProof="1">
                <a:solidFill>
                  <a:schemeClr val="tx1"/>
                </a:solidFill>
                <a:latin typeface="+mn-lt"/>
                <a:cs typeface="Sweco Sans" panose="00000500000000000000" pitchFamily="2" charset="0"/>
              </a:rPr>
              <a:t> piece of content at a time (e.g. copy all text from </a:t>
            </a:r>
            <a:r>
              <a:rPr lang="sv-SE" altLang="da-DK" sz="900" b="0" i="0" u="sng" noProof="1">
                <a:solidFill>
                  <a:schemeClr val="tx1"/>
                </a:solidFill>
                <a:latin typeface="+mn-lt"/>
                <a:cs typeface="Sweco Sans" panose="00000500000000000000" pitchFamily="2" charset="0"/>
              </a:rPr>
              <a:t>one</a:t>
            </a:r>
            <a:r>
              <a:rPr lang="sv-SE" altLang="da-DK" sz="900" b="0" i="0" u="none" noProof="1">
                <a:solidFill>
                  <a:schemeClr val="tx1"/>
                </a:solidFill>
                <a:latin typeface="+mn-lt"/>
                <a:cs typeface="Sweco Sans" panose="00000500000000000000" pitchFamily="2" charset="0"/>
              </a:rPr>
              <a:t> textbox)</a:t>
            </a:r>
            <a:endParaRPr lang="sv-SE" altLang="da-DK" sz="900" b="1" i="0" u="sng" noProof="1">
              <a:solidFill>
                <a:schemeClr val="tx1"/>
              </a:solidFill>
              <a:latin typeface="+mn-lt"/>
              <a:cs typeface="Sweco Sans" panose="00000500000000000000" pitchFamily="2" charset="0"/>
            </a:endParaRPr>
          </a:p>
          <a:p>
            <a:pPr eaLnBrk="1" hangingPunct="1">
              <a:spcAft>
                <a:spcPts val="600"/>
              </a:spcAft>
              <a:defRPr/>
            </a:pPr>
            <a:r>
              <a:rPr lang="sv-SE" altLang="da-DK" sz="900" b="1" noProof="1">
                <a:solidFill>
                  <a:schemeClr val="tx1"/>
                </a:solidFill>
                <a:latin typeface="+mn-lt"/>
                <a:cs typeface="Sweco Sans" panose="00000500000000000000" pitchFamily="2" charset="0"/>
              </a:rPr>
              <a:t>2. </a:t>
            </a:r>
            <a:r>
              <a:rPr lang="sv-SE" altLang="da-DK" sz="900" b="0" noProof="1">
                <a:solidFill>
                  <a:schemeClr val="tx1"/>
                </a:solidFill>
                <a:latin typeface="+mn-lt"/>
                <a:cs typeface="Sweco Sans" panose="00000500000000000000" pitchFamily="2" charset="0"/>
              </a:rPr>
              <a:t>Or copy an entire slide into your new presentation and then choose a fitting layout. Remember to delete the old, wrong layouts (go to View &gt; Slidemaster and delete them)</a:t>
            </a:r>
            <a:endParaRPr lang="sv-SE"/>
          </a:p>
          <a:p>
            <a:pPr marL="0" marR="0" lvl="0" indent="0" algn="l" defTabSz="914400" rtl="0" eaLnBrk="1" fontAlgn="auto" latinLnBrk="0" hangingPunct="1">
              <a:lnSpc>
                <a:spcPct val="100000"/>
              </a:lnSpc>
              <a:spcBef>
                <a:spcPts val="1200"/>
              </a:spcBef>
              <a:spcAft>
                <a:spcPts val="600"/>
              </a:spcAft>
              <a:buClrTx/>
              <a:buSzTx/>
              <a:buFontTx/>
              <a:buNone/>
              <a:tabLst/>
              <a:defRPr/>
            </a:pPr>
            <a:r>
              <a:rPr lang="sv-SE" sz="1600">
                <a:latin typeface="+mn-lt"/>
                <a:cs typeface="Sweco Sans" panose="00000500000000000000" pitchFamily="2" charset="0"/>
              </a:rPr>
              <a:t>GUIDES</a:t>
            </a:r>
            <a:endParaRPr lang="sv-SE" sz="1600" b="1" noProof="1">
              <a:solidFill>
                <a:schemeClr val="tx1"/>
              </a:solidFill>
              <a:latin typeface="+mn-lt"/>
              <a:cs typeface="Sweco Sans" panose="00000500000000000000" pitchFamily="2" charset="0"/>
            </a:endParaRPr>
          </a:p>
          <a:p>
            <a:pPr eaLnBrk="1" hangingPunct="1">
              <a:spcAft>
                <a:spcPts val="600"/>
              </a:spcAft>
              <a:defRPr/>
            </a:pPr>
            <a:r>
              <a:rPr lang="sv-SE" altLang="da-DK" sz="900" b="0" noProof="1">
                <a:solidFill>
                  <a:schemeClr val="tx1"/>
                </a:solidFill>
                <a:latin typeface="+mn-lt"/>
                <a:cs typeface="Sweco Sans" panose="00000500000000000000" pitchFamily="2" charset="0"/>
              </a:rPr>
              <a:t>Click the </a:t>
            </a:r>
            <a:r>
              <a:rPr lang="sv-SE" altLang="da-DK" sz="900" b="1" noProof="1">
                <a:solidFill>
                  <a:schemeClr val="tx1"/>
                </a:solidFill>
                <a:latin typeface="+mn-lt"/>
                <a:cs typeface="Sweco Sans" panose="00000500000000000000" pitchFamily="2" charset="0"/>
              </a:rPr>
              <a:t>View</a:t>
            </a:r>
            <a:r>
              <a:rPr lang="sv-SE" altLang="da-DK" sz="900" b="0" noProof="1">
                <a:solidFill>
                  <a:schemeClr val="tx1"/>
                </a:solidFill>
                <a:latin typeface="+mn-lt"/>
                <a:cs typeface="Sweco Sans" panose="00000500000000000000" pitchFamily="2" charset="0"/>
              </a:rPr>
              <a:t> tab and set tick mark next to </a:t>
            </a:r>
            <a:r>
              <a:rPr lang="sv-SE" altLang="da-DK" sz="900" b="1" noProof="1">
                <a:solidFill>
                  <a:schemeClr val="tx1"/>
                </a:solidFill>
                <a:latin typeface="+mn-lt"/>
                <a:cs typeface="Sweco Sans" panose="00000500000000000000" pitchFamily="2" charset="0"/>
              </a:rPr>
              <a:t>Guides</a:t>
            </a:r>
            <a:endParaRPr lang="sv-SE" altLang="da-DK" sz="900" b="0" noProof="1">
              <a:solidFill>
                <a:schemeClr val="tx1"/>
              </a:solidFill>
              <a:latin typeface="+mn-lt"/>
              <a:cs typeface="Sweco Sans" panose="00000500000000000000" pitchFamily="2" charset="0"/>
            </a:endParaRPr>
          </a:p>
          <a:p>
            <a:pPr eaLnBrk="1" hangingPunct="1">
              <a:spcAft>
                <a:spcPts val="600"/>
              </a:spcAft>
              <a:defRPr/>
            </a:pPr>
            <a:r>
              <a:rPr lang="sv-SE" altLang="da-DK" sz="900" b="1" noProof="1">
                <a:solidFill>
                  <a:schemeClr val="tx1"/>
                </a:solidFill>
                <a:latin typeface="+mn-lt"/>
                <a:cs typeface="Sweco Sans" panose="00000500000000000000" pitchFamily="2" charset="0"/>
              </a:rPr>
              <a:t>HINT: Alt + F9 </a:t>
            </a:r>
            <a:r>
              <a:rPr lang="sv-SE" altLang="da-DK" sz="900" b="0" noProof="1">
                <a:solidFill>
                  <a:schemeClr val="tx1"/>
                </a:solidFill>
                <a:latin typeface="+mn-lt"/>
                <a:cs typeface="Sweco Sans" panose="00000500000000000000" pitchFamily="2" charset="0"/>
              </a:rPr>
              <a:t>for quick view of guides</a:t>
            </a:r>
            <a:br>
              <a:rPr lang="en-GB" altLang="da-DK" sz="900" b="0" noProof="1">
                <a:solidFill>
                  <a:schemeClr val="tx1"/>
                </a:solidFill>
                <a:latin typeface="+mn-lt"/>
                <a:cs typeface="Sweco Sans" panose="00000500000000000000" pitchFamily="2" charset="0"/>
              </a:rPr>
            </a:br>
            <a:r>
              <a:rPr lang="sv-SE" altLang="da-DK" sz="900" b="1" noProof="1">
                <a:solidFill>
                  <a:schemeClr val="tx1"/>
                </a:solidFill>
                <a:latin typeface="+mn-lt"/>
                <a:cs typeface="Sweco Sans" panose="00000500000000000000" pitchFamily="2" charset="0"/>
              </a:rPr>
              <a:t>Mac: </a:t>
            </a:r>
            <a:r>
              <a:rPr lang="sv-SE" sz="900" b="0" i="0">
                <a:solidFill>
                  <a:srgbClr val="333333"/>
                </a:solidFill>
                <a:effectLst/>
                <a:latin typeface="Sweco Sans"/>
              </a:rPr>
              <a:t>⌘ </a:t>
            </a:r>
            <a:r>
              <a:rPr lang="sv-SE" altLang="da-DK" sz="900" b="0" noProof="1">
                <a:solidFill>
                  <a:schemeClr val="tx1"/>
                </a:solidFill>
                <a:latin typeface="+mn-lt"/>
                <a:cs typeface="Sweco Sans" panose="00000500000000000000" pitchFamily="2" charset="0"/>
              </a:rPr>
              <a:t>+ option + ctrl + G</a:t>
            </a:r>
            <a:endParaRPr lang="sv-SE" altLang="da-DK" sz="900" b="1" noProof="1">
              <a:solidFill>
                <a:schemeClr val="tx1"/>
              </a:solidFill>
              <a:latin typeface="+mn-lt"/>
              <a:cs typeface="Sweco Sans" panose="000005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sv-SE" altLang="da-DK" sz="900" b="1" noProof="1">
              <a:solidFill>
                <a:schemeClr val="tx1"/>
              </a:solidFill>
              <a:latin typeface="+mn-lt"/>
              <a:cs typeface="Sweco Sans" panose="00000500000000000000" pitchFamily="2"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719139" y="370464"/>
            <a:ext cx="10748962" cy="663534"/>
          </a:xfrm>
          <a:prstGeom prst="rect">
            <a:avLst/>
          </a:prstGeom>
          <a:noFill/>
        </p:spPr>
        <p:txBody>
          <a:bodyPr wrap="square" lIns="0" tIns="0" rIns="0" bIns="0" rtlCol="0" anchor="t" anchorCtr="0">
            <a:noAutofit/>
          </a:bodyPr>
          <a:lstStyle/>
          <a:p>
            <a:pPr>
              <a:lnSpc>
                <a:spcPct val="83000"/>
              </a:lnSpc>
            </a:pPr>
            <a:r>
              <a:rPr lang="sv-SE" sz="3200" b="0" noProof="1">
                <a:solidFill>
                  <a:schemeClr val="tx1"/>
                </a:solidFill>
                <a:latin typeface="+mj-lt"/>
                <a:cs typeface="Sweco Sans" panose="00000500000000000000" pitchFamily="2" charset="0"/>
              </a:rPr>
              <a:t>TIPS &amp; TRICKS - YOUR USER GUIDE</a:t>
            </a:r>
            <a:endParaRPr lang="sv-SE"/>
          </a:p>
        </p:txBody>
      </p:sp>
      <p:sp>
        <p:nvSpPr>
          <p:cNvPr id="20" name="Date Placeholder 6">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700">
                <a:solidFill>
                  <a:srgbClr val="000000">
                    <a:alpha val="0"/>
                  </a:srgbClr>
                </a:solidFill>
              </a:defRPr>
            </a:lvl1pPr>
          </a:lstStyle>
          <a:p>
            <a:fld id="{533B0CDC-0181-4786-A414-249C073F3466}" type="datetime4">
              <a:rPr lang="sv-SE" smtClean="0"/>
              <a:pPr/>
              <a:t>12 september 2025</a:t>
            </a:fld>
            <a:endParaRPr lang="sv-SE"/>
          </a:p>
        </p:txBody>
      </p:sp>
      <p:sp>
        <p:nvSpPr>
          <p:cNvPr id="21" name="Footer Placeholder 8">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700">
                <a:solidFill>
                  <a:srgbClr val="000000">
                    <a:alpha val="0"/>
                  </a:srgbClr>
                </a:solidFill>
              </a:defRPr>
            </a:lvl1pPr>
          </a:lstStyle>
          <a:p>
            <a:endParaRPr lang="sv-SE"/>
          </a:p>
        </p:txBody>
      </p:sp>
      <p:sp>
        <p:nvSpPr>
          <p:cNvPr id="22" name="Slide Number Placeholder 10">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700">
                <a:solidFill>
                  <a:srgbClr val="000000">
                    <a:alpha val="0"/>
                  </a:srgbClr>
                </a:solidFill>
              </a:defRPr>
            </a:lvl1pPr>
          </a:lstStyle>
          <a:p>
            <a:fld id="{23AA811B-2EBD-4900-905E-5BE206449611}" type="slidenum">
              <a:rPr lang="sv-SE" smtClean="0"/>
              <a:pPr/>
              <a:t>‹#›</a:t>
            </a:fld>
            <a:endParaRPr lang="sv-SE"/>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3"/>
          <a:srcRect l="3901" t="45142" r="62601" b="9046"/>
          <a:stretch/>
        </p:blipFill>
        <p:spPr>
          <a:xfrm>
            <a:off x="7032278" y="3864098"/>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92821" y="1379439"/>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4303712" y="1090645"/>
            <a:ext cx="25005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600">
                <a:latin typeface="+mn-lt"/>
                <a:cs typeface="Sweco Sans" panose="00000500000000000000" pitchFamily="2" charset="0"/>
              </a:rPr>
              <a:t>SLIDES &amp; LAYOUTS</a:t>
            </a:r>
            <a:endParaRPr lang="sv-SE"/>
          </a:p>
          <a:p>
            <a:pPr marL="0" marR="0" lvl="0" indent="0" algn="l" defTabSz="914400" rtl="0" eaLnBrk="1" fontAlgn="auto" latinLnBrk="0" hangingPunct="1">
              <a:lnSpc>
                <a:spcPct val="100000"/>
              </a:lnSpc>
              <a:spcBef>
                <a:spcPts val="0"/>
              </a:spcBef>
              <a:spcAft>
                <a:spcPts val="600"/>
              </a:spcAft>
              <a:buClrTx/>
              <a:buSzTx/>
              <a:buFontTx/>
              <a:buNone/>
              <a:tabLst/>
              <a:defRPr/>
            </a:pPr>
            <a:r>
              <a:rPr lang="sv-SE" altLang="da-DK" sz="900" b="0" noProof="1">
                <a:solidFill>
                  <a:schemeClr val="tx1"/>
                </a:solidFill>
                <a:latin typeface="+mn-lt"/>
                <a:cs typeface="Sweco Sans" panose="00000500000000000000" pitchFamily="2" charset="0"/>
              </a:rPr>
              <a:t>Click on the menu </a:t>
            </a:r>
            <a:r>
              <a:rPr lang="sv-SE" altLang="da-DK" sz="900" b="1" noProof="1">
                <a:solidFill>
                  <a:schemeClr val="tx1"/>
                </a:solidFill>
                <a:latin typeface="+mn-lt"/>
                <a:cs typeface="Sweco Sans" panose="00000500000000000000" pitchFamily="2" charset="0"/>
              </a:rPr>
              <a:t>New Slide </a:t>
            </a:r>
            <a:r>
              <a:rPr lang="sv-SE" altLang="da-DK" sz="900" b="0" noProof="1">
                <a:solidFill>
                  <a:schemeClr val="tx1"/>
                </a:solidFill>
                <a:latin typeface="+mn-lt"/>
                <a:cs typeface="Sweco Sans" panose="00000500000000000000" pitchFamily="2" charset="0"/>
              </a:rPr>
              <a:t>in the </a:t>
            </a:r>
            <a:r>
              <a:rPr lang="sv-SE" altLang="da-DK" sz="900" b="1" noProof="1">
                <a:solidFill>
                  <a:schemeClr val="tx1"/>
                </a:solidFill>
                <a:latin typeface="+mn-lt"/>
                <a:cs typeface="Sweco Sans" panose="00000500000000000000" pitchFamily="2" charset="0"/>
              </a:rPr>
              <a:t>Home</a:t>
            </a:r>
            <a:r>
              <a:rPr lang="sv-SE" altLang="da-DK" sz="900" b="0" noProof="1">
                <a:solidFill>
                  <a:schemeClr val="tx1"/>
                </a:solidFill>
                <a:latin typeface="+mn-lt"/>
                <a:cs typeface="Sweco Sans" panose="00000500000000000000" pitchFamily="2" charset="0"/>
              </a:rPr>
              <a:t> tab to insert a new slide</a:t>
            </a:r>
            <a:br>
              <a:rPr lang="en-GB" altLang="da-DK" sz="900" b="0" noProof="1">
                <a:solidFill>
                  <a:schemeClr val="tx1"/>
                </a:solidFill>
                <a:latin typeface="+mn-lt"/>
                <a:cs typeface="Sweco Sans" panose="00000500000000000000" pitchFamily="2" charset="0"/>
              </a:rPr>
            </a:br>
            <a:br>
              <a:rPr lang="en-GB" altLang="da-DK" sz="900" b="0" noProof="1">
                <a:solidFill>
                  <a:schemeClr val="tx1"/>
                </a:solidFill>
                <a:latin typeface="+mn-lt"/>
                <a:cs typeface="Sweco Sans" panose="00000500000000000000" pitchFamily="2" charset="0"/>
              </a:rPr>
            </a:br>
            <a:r>
              <a:rPr lang="sv-SE" altLang="da-DK" sz="900" b="1" noProof="1">
                <a:solidFill>
                  <a:schemeClr val="tx1"/>
                </a:solidFill>
                <a:latin typeface="+mn-lt"/>
                <a:cs typeface="Sweco Sans" panose="00000500000000000000" pitchFamily="2" charset="0"/>
              </a:rPr>
              <a:t>Change layout</a:t>
            </a:r>
            <a:endParaRPr lang="sv-SE" altLang="da-DK" sz="900" b="0" noProof="1">
              <a:solidFill>
                <a:schemeClr val="tx1"/>
              </a:solidFill>
              <a:latin typeface="+mn-lt"/>
              <a:cs typeface="Sweco Sans" panose="00000500000000000000" pitchFamily="2" charset="0"/>
            </a:endParaRPr>
          </a:p>
          <a:p>
            <a:pPr marL="0" indent="0">
              <a:spcAft>
                <a:spcPts val="600"/>
              </a:spcAft>
              <a:buFont typeface="+mj-lt"/>
              <a:buNone/>
            </a:pPr>
            <a:r>
              <a:rPr lang="sv-SE" sz="900">
                <a:solidFill>
                  <a:srgbClr val="000000"/>
                </a:solidFill>
                <a:latin typeface="+mn-lt"/>
                <a:ea typeface="Sweco Sans" panose="00000500000000000000" pitchFamily="2" charset="0"/>
              </a:rPr>
              <a:t>Click on the arrow next to </a:t>
            </a:r>
            <a:r>
              <a:rPr lang="sv-SE" sz="900" b="1">
                <a:solidFill>
                  <a:srgbClr val="000000"/>
                </a:solidFill>
                <a:latin typeface="+mn-lt"/>
                <a:ea typeface="Sweco Sans" panose="00000500000000000000" pitchFamily="2" charset="0"/>
              </a:rPr>
              <a:t>Layout </a:t>
            </a:r>
            <a:r>
              <a:rPr lang="sv-SE" sz="900">
                <a:solidFill>
                  <a:srgbClr val="000000"/>
                </a:solidFill>
                <a:latin typeface="+mn-lt"/>
                <a:ea typeface="Sweco Sans" panose="00000500000000000000" pitchFamily="2" charset="0"/>
              </a:rPr>
              <a:t>to view a dropdown menu of possible slide layouts</a:t>
            </a:r>
            <a:endParaRPr lang="sv-SE" sz="900">
              <a:latin typeface="+mn-lt"/>
              <a:ea typeface="Sweco Sans" panose="00000500000000000000" pitchFamily="2"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5"/>
          <a:stretch>
            <a:fillRect/>
          </a:stretch>
        </p:blipFill>
        <p:spPr>
          <a:xfrm>
            <a:off x="7008922" y="201854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6"/>
          <a:stretch>
            <a:fillRect/>
          </a:stretch>
        </p:blipFill>
        <p:spPr>
          <a:xfrm>
            <a:off x="7008922" y="1201551"/>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7"/>
          <a:stretch>
            <a:fillRect/>
          </a:stretch>
        </p:blipFill>
        <p:spPr>
          <a:xfrm>
            <a:off x="3118304" y="5271023"/>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8"/>
          <a:stretch>
            <a:fillRect/>
          </a:stretch>
        </p:blipFill>
        <p:spPr>
          <a:xfrm>
            <a:off x="3115606" y="1954734"/>
            <a:ext cx="457143" cy="257143"/>
          </a:xfrm>
          <a:prstGeom prst="rect">
            <a:avLst/>
          </a:prstGeom>
        </p:spPr>
      </p:pic>
      <p:sp>
        <p:nvSpPr>
          <p:cNvPr id="33" name="Text Box 2">
            <a:extLst>
              <a:ext uri="{FF2B5EF4-FFF2-40B4-BE49-F238E27FC236}">
                <a16:creationId xmlns:a16="http://schemas.microsoft.com/office/drawing/2014/main" id="{339602C1-3D95-4C7F-A52B-E86E789B723A}"/>
              </a:ext>
            </a:extLst>
          </p:cNvPr>
          <p:cNvSpPr txBox="1">
            <a:spLocks noChangeArrowheads="1"/>
          </p:cNvSpPr>
          <p:nvPr userDrawn="1"/>
        </p:nvSpPr>
        <p:spPr bwMode="auto">
          <a:xfrm>
            <a:off x="722631" y="1090645"/>
            <a:ext cx="2569926"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Sweco Sans" charset="0"/>
              </a:defRPr>
            </a:lvl1pPr>
            <a:lvl2pPr marL="742950" indent="-285750" eaLnBrk="0" hangingPunct="0">
              <a:defRPr>
                <a:solidFill>
                  <a:schemeClr val="tx1"/>
                </a:solidFill>
                <a:latin typeface="Sweco Sans" charset="0"/>
              </a:defRPr>
            </a:lvl2pPr>
            <a:lvl3pPr marL="1143000" indent="-228600" eaLnBrk="0" hangingPunct="0">
              <a:defRPr>
                <a:solidFill>
                  <a:schemeClr val="tx1"/>
                </a:solidFill>
                <a:latin typeface="Sweco Sans" charset="0"/>
              </a:defRPr>
            </a:lvl3pPr>
            <a:lvl4pPr marL="1600200" indent="-228600" eaLnBrk="0" hangingPunct="0">
              <a:defRPr>
                <a:solidFill>
                  <a:schemeClr val="tx1"/>
                </a:solidFill>
                <a:latin typeface="Sweco Sans" charset="0"/>
              </a:defRPr>
            </a:lvl4pPr>
            <a:lvl5pPr marL="2057400" indent="-228600" eaLnBrk="0" hangingPunct="0">
              <a:defRPr>
                <a:solidFill>
                  <a:schemeClr val="tx1"/>
                </a:solidFill>
                <a:latin typeface="Sweco Sans" charset="0"/>
              </a:defRPr>
            </a:lvl5pPr>
            <a:lvl6pPr marL="2514600" indent="-228600" eaLnBrk="0" fontAlgn="base" hangingPunct="0">
              <a:spcBef>
                <a:spcPct val="0"/>
              </a:spcBef>
              <a:spcAft>
                <a:spcPct val="0"/>
              </a:spcAft>
              <a:defRPr>
                <a:solidFill>
                  <a:schemeClr val="tx1"/>
                </a:solidFill>
                <a:latin typeface="Sweco Sans" charset="0"/>
              </a:defRPr>
            </a:lvl6pPr>
            <a:lvl7pPr marL="2971800" indent="-228600" eaLnBrk="0" fontAlgn="base" hangingPunct="0">
              <a:spcBef>
                <a:spcPct val="0"/>
              </a:spcBef>
              <a:spcAft>
                <a:spcPct val="0"/>
              </a:spcAft>
              <a:defRPr>
                <a:solidFill>
                  <a:schemeClr val="tx1"/>
                </a:solidFill>
                <a:latin typeface="Sweco Sans" charset="0"/>
              </a:defRPr>
            </a:lvl7pPr>
            <a:lvl8pPr marL="3429000" indent="-228600" eaLnBrk="0" fontAlgn="base" hangingPunct="0">
              <a:spcBef>
                <a:spcPct val="0"/>
              </a:spcBef>
              <a:spcAft>
                <a:spcPct val="0"/>
              </a:spcAft>
              <a:defRPr>
                <a:solidFill>
                  <a:schemeClr val="tx1"/>
                </a:solidFill>
                <a:latin typeface="Sweco Sans" charset="0"/>
              </a:defRPr>
            </a:lvl8pPr>
            <a:lvl9pPr marL="3886200" indent="-228600" eaLnBrk="0" fontAlgn="base" hangingPunct="0">
              <a:spcBef>
                <a:spcPct val="0"/>
              </a:spcBef>
              <a:spcAft>
                <a:spcPct val="0"/>
              </a:spcAft>
              <a:defRPr>
                <a:solidFill>
                  <a:schemeClr val="tx1"/>
                </a:solidFill>
                <a:latin typeface="Sweco Sans"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600">
                <a:latin typeface="+mn-lt"/>
                <a:cs typeface="Sweco Sans" panose="00000500000000000000" pitchFamily="2" charset="0"/>
              </a:rPr>
              <a:t>TEXT STYLES / </a:t>
            </a:r>
            <a:r>
              <a:rPr lang="sv-SE" sz="1600" cap="all" baseline="0">
                <a:latin typeface="+mn-lt"/>
                <a:cs typeface="Sweco Sans" panose="00000500000000000000" pitchFamily="2" charset="0"/>
              </a:rPr>
              <a:t>levels</a:t>
            </a:r>
            <a:endParaRPr lang="sv-SE" altLang="da-DK" sz="1600" b="0" cap="all" baseline="0" noProof="1">
              <a:solidFill>
                <a:schemeClr val="tx1"/>
              </a:solidFill>
              <a:latin typeface="+mn-lt"/>
              <a:cs typeface="Sweco Sans" panose="00000500000000000000" pitchFamily="2" charset="0"/>
            </a:endParaRPr>
          </a:p>
          <a:p>
            <a:pPr eaLnBrk="1" hangingPunct="1">
              <a:spcAft>
                <a:spcPts val="600"/>
              </a:spcAft>
              <a:defRPr/>
            </a:pPr>
            <a:r>
              <a:rPr lang="sv-SE" altLang="da-DK" sz="900" b="0" noProof="1">
                <a:solidFill>
                  <a:schemeClr val="tx1"/>
                </a:solidFill>
                <a:latin typeface="+mn-lt"/>
                <a:cs typeface="Sweco Sans" panose="00000500000000000000" pitchFamily="2" charset="0"/>
              </a:rPr>
              <a:t>Use the </a:t>
            </a:r>
            <a:r>
              <a:rPr lang="sv-SE" altLang="da-DK" sz="900" b="1" noProof="1">
                <a:solidFill>
                  <a:schemeClr val="tx1"/>
                </a:solidFill>
                <a:latin typeface="+mn-lt"/>
                <a:cs typeface="Sweco Sans" panose="00000500000000000000" pitchFamily="2" charset="0"/>
              </a:rPr>
              <a:t>TAB</a:t>
            </a:r>
            <a:r>
              <a:rPr lang="sv-SE" altLang="da-DK" sz="900" b="0" noProof="1">
                <a:solidFill>
                  <a:schemeClr val="tx1"/>
                </a:solidFill>
                <a:latin typeface="+mn-lt"/>
                <a:cs typeface="Sweco Sans" panose="00000500000000000000" pitchFamily="2" charset="0"/>
              </a:rPr>
              <a:t>-key</a:t>
            </a:r>
            <a:r>
              <a:rPr lang="sv-SE" altLang="da-DK" sz="900" b="0" baseline="0" noProof="1">
                <a:solidFill>
                  <a:schemeClr val="tx1"/>
                </a:solidFill>
                <a:latin typeface="+mn-lt"/>
                <a:cs typeface="Sweco Sans" panose="00000500000000000000" pitchFamily="2" charset="0"/>
              </a:rPr>
              <a:t> to jump through levels. Click </a:t>
            </a:r>
            <a:r>
              <a:rPr lang="sv-SE" altLang="da-DK" sz="900" b="1" baseline="0" noProof="1">
                <a:solidFill>
                  <a:schemeClr val="tx1"/>
                </a:solidFill>
                <a:latin typeface="+mn-lt"/>
                <a:cs typeface="Sweco Sans" panose="00000500000000000000" pitchFamily="2" charset="0"/>
              </a:rPr>
              <a:t>ENTER</a:t>
            </a:r>
            <a:r>
              <a:rPr lang="sv-SE" altLang="da-DK" sz="900" b="0" baseline="0" noProof="1">
                <a:solidFill>
                  <a:schemeClr val="tx1"/>
                </a:solidFill>
                <a:latin typeface="+mn-lt"/>
                <a:cs typeface="Sweco Sans" panose="00000500000000000000" pitchFamily="2" charset="0"/>
              </a:rPr>
              <a:t>, then </a:t>
            </a:r>
            <a:r>
              <a:rPr lang="sv-SE" altLang="da-DK" sz="900" b="1" baseline="0" noProof="1">
                <a:solidFill>
                  <a:schemeClr val="tx1"/>
                </a:solidFill>
                <a:latin typeface="+mn-lt"/>
                <a:cs typeface="Sweco Sans" panose="00000500000000000000" pitchFamily="2" charset="0"/>
              </a:rPr>
              <a:t>TAB</a:t>
            </a:r>
            <a:r>
              <a:rPr lang="sv-SE" altLang="da-DK" sz="900" b="0" baseline="0" noProof="1">
                <a:solidFill>
                  <a:schemeClr val="tx1"/>
                </a:solidFill>
                <a:latin typeface="+mn-lt"/>
                <a:cs typeface="Sweco Sans" panose="00000500000000000000" pitchFamily="2" charset="0"/>
              </a:rPr>
              <a:t> to switch from one level to the next level</a:t>
            </a:r>
            <a:endParaRPr lang="sv-SE"/>
          </a:p>
          <a:p>
            <a:pPr eaLnBrk="1" hangingPunct="1">
              <a:spcAft>
                <a:spcPts val="600"/>
              </a:spcAft>
              <a:defRPr/>
            </a:pPr>
            <a:r>
              <a:rPr lang="sv-SE" altLang="da-DK" sz="900" b="0" baseline="0" noProof="1">
                <a:solidFill>
                  <a:schemeClr val="tx1"/>
                </a:solidFill>
                <a:latin typeface="+mn-lt"/>
                <a:cs typeface="Sweco Sans" panose="00000500000000000000" pitchFamily="2" charset="0"/>
              </a:rPr>
              <a:t>To go back in levels use </a:t>
            </a:r>
            <a:r>
              <a:rPr lang="sv-SE" altLang="da-DK" sz="900" b="1" baseline="0" noProof="1">
                <a:solidFill>
                  <a:schemeClr val="tx1"/>
                </a:solidFill>
                <a:latin typeface="+mn-lt"/>
                <a:cs typeface="Sweco Sans" panose="00000500000000000000" pitchFamily="2" charset="0"/>
              </a:rPr>
              <a:t>SHIFT-TAB</a:t>
            </a:r>
            <a:endParaRPr lang="sv-SE" sz="900" b="1" noProof="1">
              <a:solidFill>
                <a:schemeClr val="tx1"/>
              </a:solidFill>
              <a:latin typeface="+mn-lt"/>
              <a:cs typeface="Sweco Sans" panose="00000500000000000000" pitchFamily="2" charset="0"/>
            </a:endParaRPr>
          </a:p>
          <a:p>
            <a:pPr eaLnBrk="1" hangingPunct="1">
              <a:spcAft>
                <a:spcPts val="600"/>
              </a:spcAft>
              <a:defRPr/>
            </a:pPr>
            <a:r>
              <a:rPr lang="sv-SE" sz="900" noProof="1">
                <a:solidFill>
                  <a:schemeClr val="tx1"/>
                </a:solidFill>
                <a:latin typeface="+mn-lt"/>
                <a:cs typeface="Sweco Sans" panose="00000500000000000000" pitchFamily="2" charset="0"/>
              </a:rPr>
              <a:t>Alternatively, </a:t>
            </a:r>
            <a:r>
              <a:rPr lang="sv-SE" sz="900" b="1" noProof="1">
                <a:solidFill>
                  <a:schemeClr val="tx1"/>
                </a:solidFill>
                <a:latin typeface="+mn-lt"/>
                <a:cs typeface="Sweco Sans" panose="00000500000000000000" pitchFamily="2" charset="0"/>
              </a:rPr>
              <a:t>Increase</a:t>
            </a:r>
            <a:r>
              <a:rPr lang="sv-SE" sz="900" baseline="0" noProof="1">
                <a:solidFill>
                  <a:schemeClr val="tx1"/>
                </a:solidFill>
                <a:latin typeface="+mn-lt"/>
                <a:cs typeface="Sweco Sans" panose="00000500000000000000" pitchFamily="2" charset="0"/>
              </a:rPr>
              <a:t> and </a:t>
            </a:r>
            <a:r>
              <a:rPr lang="sv-SE" sz="900" b="1" baseline="0" noProof="1">
                <a:solidFill>
                  <a:schemeClr val="tx1"/>
                </a:solidFill>
                <a:latin typeface="+mn-lt"/>
                <a:cs typeface="Sweco Sans" panose="00000500000000000000" pitchFamily="2" charset="0"/>
              </a:rPr>
              <a:t>Decrease list level </a:t>
            </a:r>
            <a:br>
              <a:rPr lang="en-GB" sz="900" b="1" baseline="0" noProof="1">
                <a:solidFill>
                  <a:schemeClr val="tx1"/>
                </a:solidFill>
                <a:latin typeface="+mn-lt"/>
                <a:cs typeface="Sweco Sans" panose="00000500000000000000" pitchFamily="2" charset="0"/>
              </a:rPr>
            </a:br>
            <a:r>
              <a:rPr lang="sv-SE" sz="900" baseline="0" noProof="1">
                <a:solidFill>
                  <a:schemeClr val="tx1"/>
                </a:solidFill>
                <a:latin typeface="+mn-lt"/>
                <a:cs typeface="Sweco Sans" panose="00000500000000000000" pitchFamily="2" charset="0"/>
              </a:rPr>
              <a:t>can be used to jump through text level</a:t>
            </a:r>
            <a:endParaRPr lang="sv-SE"/>
          </a:p>
          <a:p>
            <a:pPr eaLnBrk="1" hangingPunct="1">
              <a:spcAft>
                <a:spcPts val="600"/>
              </a:spcAft>
              <a:defRPr/>
            </a:pPr>
            <a:r>
              <a:rPr lang="sv-SE" sz="900" baseline="0" noProof="1">
                <a:solidFill>
                  <a:schemeClr val="tx1"/>
                </a:solidFill>
                <a:latin typeface="+mn-lt"/>
                <a:cs typeface="Sweco Sans" panose="00000500000000000000" pitchFamily="2" charset="0"/>
              </a:rPr>
              <a:t>These are the levels / text styles in placeholders</a:t>
            </a:r>
            <a:endParaRPr lang="sv-SE"/>
          </a:p>
          <a:p>
            <a:pPr eaLnBrk="1" hangingPunct="1">
              <a:spcAft>
                <a:spcPts val="600"/>
              </a:spcAft>
              <a:defRPr/>
            </a:pPr>
            <a:endParaRPr lang="sv-SE" sz="90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endParaRPr lang="sv-SE" altLang="da-DK" sz="900" b="0" baseline="0" noProof="1">
              <a:solidFill>
                <a:schemeClr val="tx1"/>
              </a:solidFill>
              <a:latin typeface="+mn-lt"/>
              <a:cs typeface="Sweco Sans" panose="00000500000000000000" pitchFamily="2" charset="0"/>
            </a:endParaRPr>
          </a:p>
          <a:p>
            <a:pPr eaLnBrk="1" hangingPunct="1">
              <a:spcAft>
                <a:spcPts val="600"/>
              </a:spcAft>
              <a:defRPr/>
            </a:pPr>
            <a:br>
              <a:rPr lang="en-GB" altLang="da-DK" sz="900" b="0" noProof="1">
                <a:solidFill>
                  <a:schemeClr val="tx1"/>
                </a:solidFill>
                <a:latin typeface="+mn-lt"/>
                <a:cs typeface="Sweco Sans" panose="00000500000000000000" pitchFamily="2" charset="0"/>
              </a:rPr>
            </a:br>
            <a:r>
              <a:rPr lang="sv-SE" sz="900" b="1" noProof="1">
                <a:solidFill>
                  <a:schemeClr val="tx1"/>
                </a:solidFill>
                <a:latin typeface="+mn-lt"/>
                <a:cs typeface="Sweco Sans" panose="00000500000000000000" pitchFamily="2" charset="0"/>
              </a:rPr>
              <a:t>Reset slide</a:t>
            </a:r>
            <a:endParaRPr lang="sv-SE"/>
          </a:p>
          <a:p>
            <a:pPr marL="0" marR="0" indent="0" algn="l" defTabSz="914400" rtl="0" eaLnBrk="1" fontAlgn="auto" latinLnBrk="0" hangingPunct="1">
              <a:lnSpc>
                <a:spcPct val="100000"/>
              </a:lnSpc>
              <a:spcBef>
                <a:spcPts val="0"/>
              </a:spcBef>
              <a:spcAft>
                <a:spcPts val="600"/>
              </a:spcAft>
              <a:buClrTx/>
              <a:buSzTx/>
              <a:buFont typeface="+mj-lt"/>
              <a:buNone/>
              <a:tabLst/>
              <a:defRPr/>
            </a:pPr>
            <a:r>
              <a:rPr lang="sv-SE" altLang="da-DK" sz="900" noProof="1">
                <a:solidFill>
                  <a:schemeClr val="tx1"/>
                </a:solidFill>
                <a:latin typeface="+mn-lt"/>
                <a:cs typeface="Sweco Sans" panose="00000500000000000000" pitchFamily="2" charset="0"/>
              </a:rPr>
              <a:t>Click the </a:t>
            </a:r>
            <a:r>
              <a:rPr lang="sv-SE" altLang="da-DK" sz="900" b="1" baseline="0" noProof="1">
                <a:solidFill>
                  <a:schemeClr val="tx1"/>
                </a:solidFill>
                <a:latin typeface="+mn-lt"/>
                <a:cs typeface="Sweco Sans" panose="00000500000000000000" pitchFamily="2" charset="0"/>
              </a:rPr>
              <a:t>Reset </a:t>
            </a:r>
            <a:r>
              <a:rPr lang="sv-SE" altLang="da-DK" sz="900" noProof="1">
                <a:solidFill>
                  <a:schemeClr val="tx1"/>
                </a:solidFill>
                <a:latin typeface="+mn-lt"/>
                <a:cs typeface="Sweco Sans" panose="00000500000000000000" pitchFamily="2" charset="0"/>
              </a:rPr>
              <a:t>menu to reset position, size</a:t>
            </a:r>
            <a:br>
              <a:rPr lang="en-GB" altLang="da-DK" sz="900" baseline="0" noProof="1">
                <a:solidFill>
                  <a:schemeClr val="tx1"/>
                </a:solidFill>
                <a:latin typeface="+mn-lt"/>
                <a:cs typeface="Sweco Sans" panose="00000500000000000000" pitchFamily="2" charset="0"/>
              </a:rPr>
            </a:br>
            <a:r>
              <a:rPr lang="sv-SE" altLang="da-DK" sz="900" baseline="0" noProof="1">
                <a:solidFill>
                  <a:schemeClr val="tx1"/>
                </a:solidFill>
                <a:latin typeface="+mn-lt"/>
                <a:cs typeface="Sweco Sans" panose="00000500000000000000" pitchFamily="2" charset="0"/>
              </a:rPr>
              <a:t>and formatting of the slide placeholders to </a:t>
            </a:r>
            <a:br>
              <a:rPr lang="en-GB" altLang="da-DK" sz="900" baseline="0" noProof="1">
                <a:solidFill>
                  <a:schemeClr val="tx1"/>
                </a:solidFill>
                <a:latin typeface="+mn-lt"/>
                <a:cs typeface="Sweco Sans" panose="00000500000000000000" pitchFamily="2" charset="0"/>
              </a:rPr>
            </a:br>
            <a:r>
              <a:rPr lang="sv-SE" altLang="da-DK" sz="900" baseline="0" noProof="1">
                <a:solidFill>
                  <a:schemeClr val="tx1"/>
                </a:solidFill>
                <a:latin typeface="+mn-lt"/>
                <a:cs typeface="Sweco Sans" panose="00000500000000000000" pitchFamily="2" charset="0"/>
              </a:rPr>
              <a:t>their default settings</a:t>
            </a:r>
            <a:endParaRPr lang="sv-SE"/>
          </a:p>
        </p:txBody>
      </p:sp>
      <p:pic>
        <p:nvPicPr>
          <p:cNvPr id="4" name="Picture 3">
            <a:extLst>
              <a:ext uri="{FF2B5EF4-FFF2-40B4-BE49-F238E27FC236}">
                <a16:creationId xmlns:a16="http://schemas.microsoft.com/office/drawing/2014/main" id="{11675911-EB36-4EC7-B3F6-4DF5EF4D202B}"/>
              </a:ext>
            </a:extLst>
          </p:cNvPr>
          <p:cNvPicPr>
            <a:picLocks noChangeAspect="1"/>
          </p:cNvPicPr>
          <p:nvPr userDrawn="1"/>
        </p:nvPicPr>
        <p:blipFill>
          <a:blip r:embed="rId9"/>
          <a:stretch>
            <a:fillRect/>
          </a:stretch>
        </p:blipFill>
        <p:spPr>
          <a:xfrm>
            <a:off x="719140" y="2513770"/>
            <a:ext cx="2078382" cy="2363825"/>
          </a:xfrm>
          <a:prstGeom prst="rect">
            <a:avLst/>
          </a:prstGeom>
          <a:ln>
            <a:solidFill>
              <a:schemeClr val="bg2"/>
            </a:solidFill>
          </a:ln>
        </p:spPr>
      </p:pic>
      <p:pic>
        <p:nvPicPr>
          <p:cNvPr id="3" name="Picture 2">
            <a:extLst>
              <a:ext uri="{FF2B5EF4-FFF2-40B4-BE49-F238E27FC236}">
                <a16:creationId xmlns:a16="http://schemas.microsoft.com/office/drawing/2014/main" id="{765735D0-5634-413C-85F8-B1AA64D4CE8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497721" y="2719500"/>
            <a:ext cx="1749342" cy="620406"/>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
    <p:bg>
      <p:bgPr>
        <a:solidFill>
          <a:schemeClr val="bg1">
            <a:lumMod val="95000"/>
          </a:schemeClr>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531D3FB4-0F92-4657-B18D-50345A56BE52}"/>
              </a:ext>
            </a:extLst>
          </p:cNvPr>
          <p:cNvSpPr>
            <a:spLocks noGrp="1"/>
          </p:cNvSpPr>
          <p:nvPr>
            <p:ph type="dt" sz="half" idx="14"/>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hidden="1">
            <a:extLst>
              <a:ext uri="{FF2B5EF4-FFF2-40B4-BE49-F238E27FC236}">
                <a16:creationId xmlns:a16="http://schemas.microsoft.com/office/drawing/2014/main" id="{E7D3FC19-6D98-4E66-BD7D-27AC12747266}"/>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6" name="Slide Number Placeholder 5" hidden="1">
            <a:extLst>
              <a:ext uri="{FF2B5EF4-FFF2-40B4-BE49-F238E27FC236}">
                <a16:creationId xmlns:a16="http://schemas.microsoft.com/office/drawing/2014/main" id="{9C07AF99-45C6-424A-934A-469EB1BFC145}"/>
              </a:ext>
            </a:extLst>
          </p:cNvPr>
          <p:cNvSpPr>
            <a:spLocks noGrp="1"/>
          </p:cNvSpPr>
          <p:nvPr>
            <p:ph type="sldNum" sz="quarter" idx="16"/>
          </p:nvPr>
        </p:nvSpPr>
        <p:spPr>
          <a:xfrm>
            <a:off x="0" y="6858000"/>
            <a:ext cx="0" cy="0"/>
          </a:xfrm>
        </p:spPr>
        <p:txBody>
          <a:bodyPr/>
          <a:lstStyle>
            <a:lvl1pPr>
              <a:defRPr>
                <a:solidFill>
                  <a:srgbClr val="000000">
                    <a:alpha val="0"/>
                  </a:srgbClr>
                </a:solidFill>
              </a:defRPr>
            </a:lvl1pPr>
          </a:lstStyle>
          <a:p>
            <a:fld id="{23AA811B-2EBD-4900-905E-5BE206449611}" type="slidenum">
              <a:rPr lang="sv-SE" smtClean="0"/>
              <a:pPr/>
              <a:t>‹#›</a:t>
            </a:fld>
            <a:endParaRPr lang="sv-SE"/>
          </a:p>
        </p:txBody>
      </p:sp>
      <p:sp>
        <p:nvSpPr>
          <p:cNvPr id="16" name="Picture Placeholder 7">
            <a:extLst>
              <a:ext uri="{FF2B5EF4-FFF2-40B4-BE49-F238E27FC236}">
                <a16:creationId xmlns:a16="http://schemas.microsoft.com/office/drawing/2014/main" id="{D5F86745-A26F-4FF5-B01C-A98DE921B399}"/>
              </a:ext>
            </a:extLst>
          </p:cNvPr>
          <p:cNvSpPr>
            <a:spLocks noGrp="1"/>
          </p:cNvSpPr>
          <p:nvPr>
            <p:ph type="pic" sz="quarter" idx="13" hasCustomPrompt="1"/>
          </p:nvPr>
        </p:nvSpPr>
        <p:spPr>
          <a:xfrm>
            <a:off x="0" y="-1"/>
            <a:ext cx="12193200" cy="6861600"/>
          </a:xfrm>
        </p:spPr>
        <p:txBody>
          <a:bodyPr lIns="144000" tIns="108000"/>
          <a:lstStyle>
            <a:lvl1pPr marL="0" indent="0" algn="ctr">
              <a:buNone/>
              <a:defRPr sz="1600"/>
            </a:lvl1pPr>
          </a:lstStyle>
          <a:p>
            <a:r>
              <a:rPr lang="sv-SE"/>
              <a:t>Click here and insert picture via Sweco PickIt</a:t>
            </a:r>
          </a:p>
        </p:txBody>
      </p:sp>
      <p:sp>
        <p:nvSpPr>
          <p:cNvPr id="2" name="Title 1"/>
          <p:cNvSpPr>
            <a:spLocks noGrp="1"/>
          </p:cNvSpPr>
          <p:nvPr>
            <p:ph type="ctrTitle" hasCustomPrompt="1"/>
          </p:nvPr>
        </p:nvSpPr>
        <p:spPr>
          <a:xfrm>
            <a:off x="2330450" y="1439999"/>
            <a:ext cx="7531200" cy="4697275"/>
          </a:xfrm>
        </p:spPr>
        <p:txBody>
          <a:bodyPr anchor="t" anchorCtr="0"/>
          <a:lstStyle>
            <a:lvl1pPr algn="l">
              <a:defRPr sz="8000">
                <a:solidFill>
                  <a:schemeClr val="bg1"/>
                </a:solidFill>
              </a:defRPr>
            </a:lvl1pPr>
          </a:lstStyle>
          <a:p>
            <a:r>
              <a:rPr lang="sv-SE"/>
              <a:t>Click to add title</a:t>
            </a:r>
          </a:p>
        </p:txBody>
      </p:sp>
      <p:sp>
        <p:nvSpPr>
          <p:cNvPr id="3" name="Subtitle 2"/>
          <p:cNvSpPr>
            <a:spLocks noGrp="1"/>
          </p:cNvSpPr>
          <p:nvPr>
            <p:ph type="subTitle" idx="1" hasCustomPrompt="1"/>
          </p:nvPr>
        </p:nvSpPr>
        <p:spPr>
          <a:xfrm>
            <a:off x="2329200" y="5058000"/>
            <a:ext cx="6541200" cy="360000"/>
          </a:xfrm>
        </p:spPr>
        <p:txBody>
          <a:bodyPr/>
          <a:lstStyle>
            <a:lvl1pPr marL="0" indent="0" algn="l">
              <a:lnSpc>
                <a:spcPct val="100000"/>
              </a:lnSpc>
              <a:spcBef>
                <a:spcPts val="0"/>
              </a:spcBef>
              <a:spcAft>
                <a:spcPts val="0"/>
              </a:spcAft>
              <a:buFont typeface="Sweco Sans" panose="00000500000000000000" pitchFamily="2" charset="0"/>
              <a:buChar char="​"/>
              <a:defRPr sz="2400" b="0">
                <a:solidFill>
                  <a:schemeClr val="bg1"/>
                </a:solidFill>
              </a:defRPr>
            </a:lvl1pPr>
            <a:lvl2pPr marL="0" indent="0" algn="l">
              <a:lnSpc>
                <a:spcPct val="100000"/>
              </a:lnSpc>
              <a:spcAft>
                <a:spcPts val="0"/>
              </a:spcAft>
              <a:buFont typeface="Sweco Sans" panose="00000500000000000000" pitchFamily="2" charset="0"/>
              <a:buChar char="​"/>
              <a:defRPr sz="2400" b="0"/>
            </a:lvl2pPr>
            <a:lvl3pPr marL="0" indent="0" algn="l">
              <a:lnSpc>
                <a:spcPct val="100000"/>
              </a:lnSpc>
              <a:spcAft>
                <a:spcPts val="0"/>
              </a:spcAft>
              <a:buFont typeface="Sweco Sans" panose="00000500000000000000" pitchFamily="2" charset="0"/>
              <a:buChar char="​"/>
              <a:defRPr sz="2400" b="0"/>
            </a:lvl3pPr>
            <a:lvl4pPr marL="0" indent="0" algn="l">
              <a:lnSpc>
                <a:spcPct val="100000"/>
              </a:lnSpc>
              <a:spcAft>
                <a:spcPts val="0"/>
              </a:spcAft>
              <a:buFont typeface="Sweco Sans" panose="00000500000000000000" pitchFamily="2" charset="0"/>
              <a:buChar char="​"/>
              <a:defRPr sz="2400" b="0"/>
            </a:lvl4pPr>
            <a:lvl5pPr marL="0" indent="0" algn="l">
              <a:lnSpc>
                <a:spcPct val="100000"/>
              </a:lnSpc>
              <a:spcAft>
                <a:spcPts val="0"/>
              </a:spcAft>
              <a:buFont typeface="Sweco Sans" panose="00000500000000000000" pitchFamily="2" charset="0"/>
              <a:buChar char="​"/>
              <a:defRPr sz="2400" b="0"/>
            </a:lvl5pPr>
            <a:lvl6pPr marL="0" indent="0" algn="l">
              <a:lnSpc>
                <a:spcPct val="100000"/>
              </a:lnSpc>
              <a:spcAft>
                <a:spcPts val="0"/>
              </a:spcAft>
              <a:buFont typeface="Sweco Sans" panose="00000500000000000000" pitchFamily="2" charset="0"/>
              <a:buChar char="​"/>
              <a:defRPr sz="2400" b="0"/>
            </a:lvl6pPr>
            <a:lvl7pPr marL="0" indent="0" algn="l">
              <a:lnSpc>
                <a:spcPct val="100000"/>
              </a:lnSpc>
              <a:spcAft>
                <a:spcPts val="0"/>
              </a:spcAft>
              <a:buFont typeface="Sweco Sans" panose="00000500000000000000" pitchFamily="2" charset="0"/>
              <a:buChar char="​"/>
              <a:defRPr sz="2400" b="0"/>
            </a:lvl7pPr>
            <a:lvl8pPr marL="0" indent="0" algn="l">
              <a:lnSpc>
                <a:spcPct val="100000"/>
              </a:lnSpc>
              <a:spcAft>
                <a:spcPts val="0"/>
              </a:spcAft>
              <a:buFont typeface="Sweco Sans" panose="00000500000000000000" pitchFamily="2" charset="0"/>
              <a:buChar char="​"/>
              <a:defRPr sz="2400" b="0"/>
            </a:lvl8pPr>
            <a:lvl9pPr marL="0" indent="0" algn="l">
              <a:lnSpc>
                <a:spcPct val="100000"/>
              </a:lnSpc>
              <a:spcBef>
                <a:spcPts val="0"/>
              </a:spcBef>
              <a:buFont typeface="Sweco Sans" panose="00000500000000000000" pitchFamily="2" charset="0"/>
              <a:buChar char="​"/>
              <a:defRPr sz="2400" b="0">
                <a:solidFill>
                  <a:schemeClr val="tx2"/>
                </a:solidFill>
              </a:defRPr>
            </a:lvl9pPr>
          </a:lstStyle>
          <a:p>
            <a:r>
              <a:rPr lang="sv-SE"/>
              <a:t>Click to add subtitle</a:t>
            </a:r>
          </a:p>
        </p:txBody>
      </p:sp>
      <p:sp>
        <p:nvSpPr>
          <p:cNvPr id="12" name="date" descr="{&quot;templafy&quot;:{&quot;id&quot;:&quot;9cfb30f9-283c-4c98-9adc-7a38eea348e0&quot;}}">
            <a:extLst>
              <a:ext uri="{FF2B5EF4-FFF2-40B4-BE49-F238E27FC236}">
                <a16:creationId xmlns:a16="http://schemas.microsoft.com/office/drawing/2014/main" id="{7C544180-6680-4A38-BC6B-C798692B7D1B}"/>
              </a:ext>
            </a:extLst>
          </p:cNvPr>
          <p:cNvSpPr/>
          <p:nvPr userDrawn="1"/>
        </p:nvSpPr>
        <p:spPr>
          <a:xfrm>
            <a:off x="360000"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bg1"/>
              </a:solidFill>
            </a:endParaRPr>
          </a:p>
        </p:txBody>
      </p:sp>
      <p:sp>
        <p:nvSpPr>
          <p:cNvPr id="14" name="text" descr="{&quot;templafy&quot;:{&quot;id&quot;:&quot;ee53385e-7c4f-44b4-9790-6afbd83d4da8&quot;}}">
            <a:extLst>
              <a:ext uri="{FF2B5EF4-FFF2-40B4-BE49-F238E27FC236}">
                <a16:creationId xmlns:a16="http://schemas.microsoft.com/office/drawing/2014/main" id="{488CA253-86B3-4DAA-9705-E004BCFF7250}"/>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bg1"/>
              </a:solidFill>
            </a:endParaRPr>
          </a:p>
        </p:txBody>
      </p:sp>
      <p:sp>
        <p:nvSpPr>
          <p:cNvPr id="11" name="text" descr="{&quot;templafy&quot;:{&quot;id&quot;:&quot;d10d6c0a-bd32-4980-81f2-56577558ad18&quot;}}">
            <a:extLst>
              <a:ext uri="{FF2B5EF4-FFF2-40B4-BE49-F238E27FC236}">
                <a16:creationId xmlns:a16="http://schemas.microsoft.com/office/drawing/2014/main" id="{CB56E1EE-65AC-4CB4-BB65-5F631D15AA12}"/>
              </a:ext>
            </a:extLst>
          </p:cNvPr>
          <p:cNvSpPr txBox="1"/>
          <p:nvPr userDrawn="1"/>
        </p:nvSpPr>
        <p:spPr>
          <a:xfrm>
            <a:off x="10218739" y="6317153"/>
            <a:ext cx="1611312" cy="180485"/>
          </a:xfrm>
          <a:prstGeom prst="rect">
            <a:avLst/>
          </a:prstGeom>
        </p:spPr>
        <p:txBody>
          <a:bodyPr vert="horz" lIns="0" tIns="0" rIns="0" bIns="0" rtlCol="0" anchor="b" anchorCtr="0"/>
          <a:lstStyle>
            <a:defPPr>
              <a:defRPr lang="en-US"/>
            </a:defPPr>
            <a:lvl1pPr>
              <a:defRPr sz="800" b="0" spc="0" baseline="0">
                <a:solidFill>
                  <a:schemeClr val="tx2"/>
                </a:solidFill>
                <a:latin typeface="+mj-lt"/>
              </a:defRPr>
            </a:lvl1pPr>
          </a:lstStyle>
          <a:p>
            <a:pPr lvl="0" algn="r"/>
            <a:r>
              <a:rPr lang="sv-SE" b="0">
                <a:solidFill>
                  <a:schemeClr val="bg1"/>
                </a:solidFill>
              </a:rPr>
              <a:t>sweco.se</a:t>
            </a:r>
          </a:p>
        </p:txBody>
      </p:sp>
      <p:sp>
        <p:nvSpPr>
          <p:cNvPr id="24" name="Logo on top">
            <a:extLst>
              <a:ext uri="{FF2B5EF4-FFF2-40B4-BE49-F238E27FC236}">
                <a16:creationId xmlns:a16="http://schemas.microsoft.com/office/drawing/2014/main" id="{F44F6126-0CBE-414C-8423-AD1264CA45AF}"/>
              </a:ext>
            </a:extLst>
          </p:cNvPr>
          <p:cNvSpPr>
            <a:spLocks noGrp="1" noChangeAspect="1"/>
          </p:cNvSpPr>
          <p:nvPr>
            <p:ph type="body" sz="quarter" idx="21" hasCustomPrompt="1"/>
          </p:nvPr>
        </p:nvSpPr>
        <p:spPr>
          <a:xfrm>
            <a:off x="10023560" y="360000"/>
            <a:ext cx="1806482" cy="525661"/>
          </a:xfrm>
          <a:custGeom>
            <a:avLst/>
            <a:gdLst>
              <a:gd name="connsiteX0" fmla="*/ 7513220 w 12146905"/>
              <a:gd name="connsiteY0" fmla="*/ 2291559 h 3532848"/>
              <a:gd name="connsiteX1" fmla="*/ 7170136 w 12146905"/>
              <a:gd name="connsiteY1" fmla="*/ 2765246 h 3532848"/>
              <a:gd name="connsiteX2" fmla="*/ 7513220 w 12146905"/>
              <a:gd name="connsiteY2" fmla="*/ 3238566 h 3532848"/>
              <a:gd name="connsiteX3" fmla="*/ 7513220 w 12146905"/>
              <a:gd name="connsiteY3" fmla="*/ 3238860 h 3532848"/>
              <a:gd name="connsiteX4" fmla="*/ 7839840 w 12146905"/>
              <a:gd name="connsiteY4" fmla="*/ 2765540 h 3532848"/>
              <a:gd name="connsiteX5" fmla="*/ 7513220 w 12146905"/>
              <a:gd name="connsiteY5" fmla="*/ 2291559 h 3532848"/>
              <a:gd name="connsiteX6" fmla="*/ 3804649 w 12146905"/>
              <a:gd name="connsiteY6" fmla="*/ 2013583 h 3532848"/>
              <a:gd name="connsiteX7" fmla="*/ 4849922 w 12146905"/>
              <a:gd name="connsiteY7" fmla="*/ 2013583 h 3532848"/>
              <a:gd name="connsiteX8" fmla="*/ 4849922 w 12146905"/>
              <a:gd name="connsiteY8" fmla="*/ 2291401 h 3532848"/>
              <a:gd name="connsiteX9" fmla="*/ 4180439 w 12146905"/>
              <a:gd name="connsiteY9" fmla="*/ 2291401 h 3532848"/>
              <a:gd name="connsiteX10" fmla="*/ 4180439 w 12146905"/>
              <a:gd name="connsiteY10" fmla="*/ 2602146 h 3532848"/>
              <a:gd name="connsiteX11" fmla="*/ 4800899 w 12146905"/>
              <a:gd name="connsiteY11" fmla="*/ 2602146 h 3532848"/>
              <a:gd name="connsiteX12" fmla="*/ 4800899 w 12146905"/>
              <a:gd name="connsiteY12" fmla="*/ 2896207 h 3532848"/>
              <a:gd name="connsiteX13" fmla="*/ 4180439 w 12146905"/>
              <a:gd name="connsiteY13" fmla="*/ 2896207 h 3532848"/>
              <a:gd name="connsiteX14" fmla="*/ 4180439 w 12146905"/>
              <a:gd name="connsiteY14" fmla="*/ 3222607 h 3532848"/>
              <a:gd name="connsiteX15" fmla="*/ 4866312 w 12146905"/>
              <a:gd name="connsiteY15" fmla="*/ 3222607 h 3532848"/>
              <a:gd name="connsiteX16" fmla="*/ 4866312 w 12146905"/>
              <a:gd name="connsiteY16" fmla="*/ 3516153 h 3532848"/>
              <a:gd name="connsiteX17" fmla="*/ 3804649 w 12146905"/>
              <a:gd name="connsiteY17" fmla="*/ 3516153 h 3532848"/>
              <a:gd name="connsiteX18" fmla="*/ 1387556 w 12146905"/>
              <a:gd name="connsiteY18" fmla="*/ 2013583 h 3532848"/>
              <a:gd name="connsiteX19" fmla="*/ 1795758 w 12146905"/>
              <a:gd name="connsiteY19" fmla="*/ 2013583 h 3532848"/>
              <a:gd name="connsiteX20" fmla="*/ 1975090 w 12146905"/>
              <a:gd name="connsiteY20" fmla="*/ 3157341 h 3532848"/>
              <a:gd name="connsiteX21" fmla="*/ 1991774 w 12146905"/>
              <a:gd name="connsiteY21" fmla="*/ 3157341 h 3532848"/>
              <a:gd name="connsiteX22" fmla="*/ 2187864 w 12146905"/>
              <a:gd name="connsiteY22" fmla="*/ 2013583 h 3532848"/>
              <a:gd name="connsiteX23" fmla="*/ 2694111 w 12146905"/>
              <a:gd name="connsiteY23" fmla="*/ 2013583 h 3532848"/>
              <a:gd name="connsiteX24" fmla="*/ 2906296 w 12146905"/>
              <a:gd name="connsiteY24" fmla="*/ 3157341 h 3532848"/>
              <a:gd name="connsiteX25" fmla="*/ 3102312 w 12146905"/>
              <a:gd name="connsiteY25" fmla="*/ 2013583 h 3532848"/>
              <a:gd name="connsiteX26" fmla="*/ 3494345 w 12146905"/>
              <a:gd name="connsiteY26" fmla="*/ 2013583 h 3532848"/>
              <a:gd name="connsiteX27" fmla="*/ 3151261 w 12146905"/>
              <a:gd name="connsiteY27" fmla="*/ 3516153 h 3532848"/>
              <a:gd name="connsiteX28" fmla="*/ 2645088 w 12146905"/>
              <a:gd name="connsiteY28" fmla="*/ 3516153 h 3532848"/>
              <a:gd name="connsiteX29" fmla="*/ 2432903 w 12146905"/>
              <a:gd name="connsiteY29" fmla="*/ 2356593 h 3532848"/>
              <a:gd name="connsiteX30" fmla="*/ 2236886 w 12146905"/>
              <a:gd name="connsiteY30" fmla="*/ 3516153 h 3532848"/>
              <a:gd name="connsiteX31" fmla="*/ 1714397 w 12146905"/>
              <a:gd name="connsiteY31" fmla="*/ 3516153 h 3532848"/>
              <a:gd name="connsiteX32" fmla="*/ 6043709 w 12146905"/>
              <a:gd name="connsiteY32" fmla="*/ 1997656 h 3532848"/>
              <a:gd name="connsiteX33" fmla="*/ 6153557 w 12146905"/>
              <a:gd name="connsiteY33" fmla="*/ 2003222 h 3532848"/>
              <a:gd name="connsiteX34" fmla="*/ 6484117 w 12146905"/>
              <a:gd name="connsiteY34" fmla="*/ 2062836 h 3532848"/>
              <a:gd name="connsiteX35" fmla="*/ 6451264 w 12146905"/>
              <a:gd name="connsiteY35" fmla="*/ 2389383 h 3532848"/>
              <a:gd name="connsiteX36" fmla="*/ 6059011 w 12146905"/>
              <a:gd name="connsiteY36" fmla="*/ 2291265 h 3532848"/>
              <a:gd name="connsiteX37" fmla="*/ 5585764 w 12146905"/>
              <a:gd name="connsiteY37" fmla="*/ 2765246 h 3532848"/>
              <a:gd name="connsiteX38" fmla="*/ 6092011 w 12146905"/>
              <a:gd name="connsiteY38" fmla="*/ 3238566 h 3532848"/>
              <a:gd name="connsiteX39" fmla="*/ 6467727 w 12146905"/>
              <a:gd name="connsiteY39" fmla="*/ 3157205 h 3532848"/>
              <a:gd name="connsiteX40" fmla="*/ 6484117 w 12146905"/>
              <a:gd name="connsiteY40" fmla="*/ 3467362 h 3532848"/>
              <a:gd name="connsiteX41" fmla="*/ 6043503 w 12146905"/>
              <a:gd name="connsiteY41" fmla="*/ 3532848 h 3532848"/>
              <a:gd name="connsiteX42" fmla="*/ 5177709 w 12146905"/>
              <a:gd name="connsiteY42" fmla="*/ 2765246 h 3532848"/>
              <a:gd name="connsiteX43" fmla="*/ 5865883 w 12146905"/>
              <a:gd name="connsiteY43" fmla="*/ 2009177 h 3532848"/>
              <a:gd name="connsiteX44" fmla="*/ 7513220 w 12146905"/>
              <a:gd name="connsiteY44" fmla="*/ 1997645 h 3532848"/>
              <a:gd name="connsiteX45" fmla="*/ 8264285 w 12146905"/>
              <a:gd name="connsiteY45" fmla="*/ 2765246 h 3532848"/>
              <a:gd name="connsiteX46" fmla="*/ 7513220 w 12146905"/>
              <a:gd name="connsiteY46" fmla="*/ 3532848 h 3532848"/>
              <a:gd name="connsiteX47" fmla="*/ 6761934 w 12146905"/>
              <a:gd name="connsiteY47" fmla="*/ 2765540 h 3532848"/>
              <a:gd name="connsiteX48" fmla="*/ 7513220 w 12146905"/>
              <a:gd name="connsiteY48" fmla="*/ 1997939 h 3532848"/>
              <a:gd name="connsiteX49" fmla="*/ 6043503 w 12146905"/>
              <a:gd name="connsiteY49" fmla="*/ 1997645 h 3532848"/>
              <a:gd name="connsiteX50" fmla="*/ 6043870 w 12146905"/>
              <a:gd name="connsiteY50" fmla="*/ 1997645 h 3532848"/>
              <a:gd name="connsiteX51" fmla="*/ 6043709 w 12146905"/>
              <a:gd name="connsiteY51" fmla="*/ 1997656 h 3532848"/>
              <a:gd name="connsiteX52" fmla="*/ 653020 w 12146905"/>
              <a:gd name="connsiteY52" fmla="*/ 1997571 h 3532848"/>
              <a:gd name="connsiteX53" fmla="*/ 653020 w 12146905"/>
              <a:gd name="connsiteY53" fmla="*/ 1997644 h 3532848"/>
              <a:gd name="connsiteX54" fmla="*/ 1045126 w 12146905"/>
              <a:gd name="connsiteY54" fmla="*/ 2046667 h 3532848"/>
              <a:gd name="connsiteX55" fmla="*/ 1012273 w 12146905"/>
              <a:gd name="connsiteY55" fmla="*/ 2356456 h 3532848"/>
              <a:gd name="connsiteX56" fmla="*/ 685873 w 12146905"/>
              <a:gd name="connsiteY56" fmla="*/ 2291264 h 3532848"/>
              <a:gd name="connsiteX57" fmla="*/ 407982 w 12146905"/>
              <a:gd name="connsiteY57" fmla="*/ 2422162 h 3532848"/>
              <a:gd name="connsiteX58" fmla="*/ 1126928 w 12146905"/>
              <a:gd name="connsiteY58" fmla="*/ 3042182 h 3532848"/>
              <a:gd name="connsiteX59" fmla="*/ 456931 w 12146905"/>
              <a:gd name="connsiteY59" fmla="*/ 3532553 h 3532848"/>
              <a:gd name="connsiteX60" fmla="*/ 16390 w 12146905"/>
              <a:gd name="connsiteY60" fmla="*/ 3467362 h 3532848"/>
              <a:gd name="connsiteX61" fmla="*/ 49170 w 12146905"/>
              <a:gd name="connsiteY61" fmla="*/ 3140594 h 3532848"/>
              <a:gd name="connsiteX62" fmla="*/ 456931 w 12146905"/>
              <a:gd name="connsiteY62" fmla="*/ 3238566 h 3532848"/>
              <a:gd name="connsiteX63" fmla="*/ 702043 w 12146905"/>
              <a:gd name="connsiteY63" fmla="*/ 3091572 h 3532848"/>
              <a:gd name="connsiteX64" fmla="*/ 0 w 12146905"/>
              <a:gd name="connsiteY64" fmla="*/ 2454501 h 3532848"/>
              <a:gd name="connsiteX65" fmla="*/ 653020 w 12146905"/>
              <a:gd name="connsiteY65" fmla="*/ 1997571 h 3532848"/>
              <a:gd name="connsiteX66" fmla="*/ 10571500 w 12146905"/>
              <a:gd name="connsiteY66" fmla="*/ 1908566 h 3532848"/>
              <a:gd name="connsiteX67" fmla="*/ 9638971 w 12146905"/>
              <a:gd name="connsiteY67" fmla="*/ 2840580 h 3532848"/>
              <a:gd name="connsiteX68" fmla="*/ 9638971 w 12146905"/>
              <a:gd name="connsiteY68" fmla="*/ 3149782 h 3532848"/>
              <a:gd name="connsiteX69" fmla="*/ 11513729 w 12146905"/>
              <a:gd name="connsiteY69" fmla="*/ 3149782 h 3532848"/>
              <a:gd name="connsiteX70" fmla="*/ 11513729 w 12146905"/>
              <a:gd name="connsiteY70" fmla="*/ 2840580 h 3532848"/>
              <a:gd name="connsiteX71" fmla="*/ 9659109 w 12146905"/>
              <a:gd name="connsiteY71" fmla="*/ 467440 h 3532848"/>
              <a:gd name="connsiteX72" fmla="*/ 10571500 w 12146905"/>
              <a:gd name="connsiteY72" fmla="*/ 1389752 h 3532848"/>
              <a:gd name="connsiteX73" fmla="*/ 11478821 w 12146905"/>
              <a:gd name="connsiteY73" fmla="*/ 482727 h 3532848"/>
              <a:gd name="connsiteX74" fmla="*/ 11742969 w 12146905"/>
              <a:gd name="connsiteY74" fmla="*/ 741509 h 3532848"/>
              <a:gd name="connsiteX75" fmla="*/ 11006822 w 12146905"/>
              <a:gd name="connsiteY75" fmla="*/ 1477728 h 3532848"/>
              <a:gd name="connsiteX76" fmla="*/ 12146905 w 12146905"/>
              <a:gd name="connsiteY76" fmla="*/ 1479565 h 3532848"/>
              <a:gd name="connsiteX77" fmla="*/ 12146905 w 12146905"/>
              <a:gd name="connsiteY77" fmla="*/ 1823384 h 3532848"/>
              <a:gd name="connsiteX78" fmla="*/ 11010276 w 12146905"/>
              <a:gd name="connsiteY78" fmla="*/ 1823384 h 3532848"/>
              <a:gd name="connsiteX79" fmla="*/ 11882685 w 12146905"/>
              <a:gd name="connsiteY79" fmla="*/ 2686090 h 3532848"/>
              <a:gd name="connsiteX80" fmla="*/ 11882685 w 12146905"/>
              <a:gd name="connsiteY80" fmla="*/ 3518810 h 3532848"/>
              <a:gd name="connsiteX81" fmla="*/ 9270090 w 12146905"/>
              <a:gd name="connsiteY81" fmla="*/ 3518810 h 3532848"/>
              <a:gd name="connsiteX82" fmla="*/ 9270090 w 12146905"/>
              <a:gd name="connsiteY82" fmla="*/ 2686090 h 3532848"/>
              <a:gd name="connsiteX83" fmla="*/ 10142572 w 12146905"/>
              <a:gd name="connsiteY83" fmla="*/ 1823384 h 3532848"/>
              <a:gd name="connsiteX84" fmla="*/ 9010719 w 12146905"/>
              <a:gd name="connsiteY84" fmla="*/ 1823384 h 3532848"/>
              <a:gd name="connsiteX85" fmla="*/ 9010719 w 12146905"/>
              <a:gd name="connsiteY85" fmla="*/ 1479565 h 3532848"/>
              <a:gd name="connsiteX86" fmla="*/ 10148010 w 12146905"/>
              <a:gd name="connsiteY86" fmla="*/ 1479565 h 3532848"/>
              <a:gd name="connsiteX87" fmla="*/ 9399739 w 12146905"/>
              <a:gd name="connsiteY87" fmla="*/ 732028 h 3532848"/>
              <a:gd name="connsiteX88" fmla="*/ 10577674 w 12146905"/>
              <a:gd name="connsiteY88" fmla="*/ 0 h 3532848"/>
              <a:gd name="connsiteX89" fmla="*/ 10577968 w 12146905"/>
              <a:gd name="connsiteY89" fmla="*/ 0 h 3532848"/>
              <a:gd name="connsiteX90" fmla="*/ 10948098 w 12146905"/>
              <a:gd name="connsiteY90" fmla="*/ 369836 h 3532848"/>
              <a:gd name="connsiteX91" fmla="*/ 10578262 w 12146905"/>
              <a:gd name="connsiteY91" fmla="*/ 740260 h 3532848"/>
              <a:gd name="connsiteX92" fmla="*/ 10207838 w 12146905"/>
              <a:gd name="connsiteY92" fmla="*/ 370424 h 3532848"/>
              <a:gd name="connsiteX93" fmla="*/ 10577674 w 12146905"/>
              <a:gd name="connsiteY93" fmla="*/ 0 h 353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2146905" h="3532848">
                <a:moveTo>
                  <a:pt x="7513220" y="2291559"/>
                </a:moveTo>
                <a:cubicBezTo>
                  <a:pt x="7268402" y="2291559"/>
                  <a:pt x="7170136" y="2503891"/>
                  <a:pt x="7170136" y="2765246"/>
                </a:cubicBezTo>
                <a:cubicBezTo>
                  <a:pt x="7170136" y="3010211"/>
                  <a:pt x="7267961" y="3238566"/>
                  <a:pt x="7513220" y="3238566"/>
                </a:cubicBezTo>
                <a:lnTo>
                  <a:pt x="7513220" y="3238860"/>
                </a:lnTo>
                <a:cubicBezTo>
                  <a:pt x="7758038" y="3238860"/>
                  <a:pt x="7839840" y="3010505"/>
                  <a:pt x="7839840" y="2765540"/>
                </a:cubicBezTo>
                <a:cubicBezTo>
                  <a:pt x="7839840" y="2503891"/>
                  <a:pt x="7758038" y="2291559"/>
                  <a:pt x="7513220" y="2291559"/>
                </a:cubicBezTo>
                <a:close/>
                <a:moveTo>
                  <a:pt x="3804649" y="2013583"/>
                </a:moveTo>
                <a:lnTo>
                  <a:pt x="4849922" y="2013583"/>
                </a:lnTo>
                <a:lnTo>
                  <a:pt x="4849922" y="2291401"/>
                </a:lnTo>
                <a:lnTo>
                  <a:pt x="4180439" y="2291401"/>
                </a:lnTo>
                <a:lnTo>
                  <a:pt x="4180439" y="2602146"/>
                </a:lnTo>
                <a:lnTo>
                  <a:pt x="4800899" y="2602146"/>
                </a:lnTo>
                <a:lnTo>
                  <a:pt x="4800899" y="2896207"/>
                </a:lnTo>
                <a:lnTo>
                  <a:pt x="4180439" y="2896207"/>
                </a:lnTo>
                <a:lnTo>
                  <a:pt x="4180439" y="3222607"/>
                </a:lnTo>
                <a:lnTo>
                  <a:pt x="4866312" y="3222607"/>
                </a:lnTo>
                <a:lnTo>
                  <a:pt x="4866312" y="3516153"/>
                </a:lnTo>
                <a:lnTo>
                  <a:pt x="3804649" y="3516153"/>
                </a:lnTo>
                <a:close/>
                <a:moveTo>
                  <a:pt x="1387556" y="2013583"/>
                </a:moveTo>
                <a:lnTo>
                  <a:pt x="1795758" y="2013583"/>
                </a:lnTo>
                <a:lnTo>
                  <a:pt x="1975090" y="3157341"/>
                </a:lnTo>
                <a:lnTo>
                  <a:pt x="1991774" y="3157341"/>
                </a:lnTo>
                <a:lnTo>
                  <a:pt x="2187864" y="2013583"/>
                </a:lnTo>
                <a:lnTo>
                  <a:pt x="2694111" y="2013583"/>
                </a:lnTo>
                <a:lnTo>
                  <a:pt x="2906296" y="3157341"/>
                </a:lnTo>
                <a:lnTo>
                  <a:pt x="3102312" y="2013583"/>
                </a:lnTo>
                <a:lnTo>
                  <a:pt x="3494345" y="2013583"/>
                </a:lnTo>
                <a:lnTo>
                  <a:pt x="3151261" y="3516153"/>
                </a:lnTo>
                <a:lnTo>
                  <a:pt x="2645088" y="3516153"/>
                </a:lnTo>
                <a:lnTo>
                  <a:pt x="2432903" y="2356593"/>
                </a:lnTo>
                <a:lnTo>
                  <a:pt x="2236886" y="3516153"/>
                </a:lnTo>
                <a:lnTo>
                  <a:pt x="1714397" y="3516153"/>
                </a:lnTo>
                <a:close/>
                <a:moveTo>
                  <a:pt x="6043709" y="1997656"/>
                </a:moveTo>
                <a:lnTo>
                  <a:pt x="6153557" y="2003222"/>
                </a:lnTo>
                <a:cubicBezTo>
                  <a:pt x="6263723" y="2013874"/>
                  <a:pt x="6374147" y="2038252"/>
                  <a:pt x="6484117" y="2062836"/>
                </a:cubicBezTo>
                <a:lnTo>
                  <a:pt x="6451264" y="2389383"/>
                </a:lnTo>
                <a:cubicBezTo>
                  <a:pt x="6320682" y="2324213"/>
                  <a:pt x="6189931" y="2291508"/>
                  <a:pt x="6059011" y="2291265"/>
                </a:cubicBezTo>
                <a:cubicBezTo>
                  <a:pt x="5781854" y="2291265"/>
                  <a:pt x="5585764" y="2487354"/>
                  <a:pt x="5585764" y="2765246"/>
                </a:cubicBezTo>
                <a:cubicBezTo>
                  <a:pt x="5585764" y="3059234"/>
                  <a:pt x="5798244" y="3238566"/>
                  <a:pt x="6092011" y="3238566"/>
                </a:cubicBezTo>
                <a:cubicBezTo>
                  <a:pt x="6222909" y="3238566"/>
                  <a:pt x="6353513" y="3205787"/>
                  <a:pt x="6467727" y="3157205"/>
                </a:cubicBezTo>
                <a:lnTo>
                  <a:pt x="6484117" y="3467362"/>
                </a:lnTo>
                <a:cubicBezTo>
                  <a:pt x="6369682" y="3499774"/>
                  <a:pt x="6239078" y="3532848"/>
                  <a:pt x="6043503" y="3532848"/>
                </a:cubicBezTo>
                <a:cubicBezTo>
                  <a:pt x="5634787" y="3532848"/>
                  <a:pt x="5177709" y="3336611"/>
                  <a:pt x="5177709" y="2765246"/>
                </a:cubicBezTo>
                <a:cubicBezTo>
                  <a:pt x="5177709" y="2307619"/>
                  <a:pt x="5465480" y="2063145"/>
                  <a:pt x="5865883" y="2009177"/>
                </a:cubicBezTo>
                <a:close/>
                <a:moveTo>
                  <a:pt x="7513220" y="1997645"/>
                </a:moveTo>
                <a:cubicBezTo>
                  <a:pt x="8003077" y="1997645"/>
                  <a:pt x="8264285" y="2275169"/>
                  <a:pt x="8264285" y="2765246"/>
                </a:cubicBezTo>
                <a:cubicBezTo>
                  <a:pt x="8264579" y="3238860"/>
                  <a:pt x="8003077" y="3532848"/>
                  <a:pt x="7513220" y="3532848"/>
                </a:cubicBezTo>
                <a:cubicBezTo>
                  <a:pt x="7023363" y="3532848"/>
                  <a:pt x="6761934" y="3238860"/>
                  <a:pt x="6761934" y="2765540"/>
                </a:cubicBezTo>
                <a:cubicBezTo>
                  <a:pt x="6761934" y="2275463"/>
                  <a:pt x="7023143" y="1997939"/>
                  <a:pt x="7513220" y="1997939"/>
                </a:cubicBezTo>
                <a:close/>
                <a:moveTo>
                  <a:pt x="6043503" y="1997645"/>
                </a:moveTo>
                <a:lnTo>
                  <a:pt x="6043870" y="1997645"/>
                </a:lnTo>
                <a:lnTo>
                  <a:pt x="6043709" y="1997656"/>
                </a:lnTo>
                <a:close/>
                <a:moveTo>
                  <a:pt x="653020" y="1997571"/>
                </a:moveTo>
                <a:lnTo>
                  <a:pt x="653020" y="1997644"/>
                </a:lnTo>
                <a:cubicBezTo>
                  <a:pt x="800014" y="1997644"/>
                  <a:pt x="930913" y="2013446"/>
                  <a:pt x="1045126" y="2046667"/>
                </a:cubicBezTo>
                <a:lnTo>
                  <a:pt x="1012273" y="2356456"/>
                </a:lnTo>
                <a:cubicBezTo>
                  <a:pt x="914449" y="2308021"/>
                  <a:pt x="800014" y="2291264"/>
                  <a:pt x="685873" y="2291264"/>
                </a:cubicBezTo>
                <a:cubicBezTo>
                  <a:pt x="587829" y="2291264"/>
                  <a:pt x="407982" y="2291264"/>
                  <a:pt x="407982" y="2422162"/>
                </a:cubicBezTo>
                <a:cubicBezTo>
                  <a:pt x="407982" y="2666760"/>
                  <a:pt x="1126928" y="2503597"/>
                  <a:pt x="1126928" y="3042182"/>
                </a:cubicBezTo>
                <a:cubicBezTo>
                  <a:pt x="1126928" y="3435096"/>
                  <a:pt x="800014" y="3532553"/>
                  <a:pt x="456931" y="3532553"/>
                </a:cubicBezTo>
                <a:cubicBezTo>
                  <a:pt x="326621" y="3532553"/>
                  <a:pt x="146774" y="3515943"/>
                  <a:pt x="16390" y="3467362"/>
                </a:cubicBezTo>
                <a:lnTo>
                  <a:pt x="49170" y="3140594"/>
                </a:lnTo>
                <a:cubicBezTo>
                  <a:pt x="163385" y="3189543"/>
                  <a:pt x="293767" y="3238566"/>
                  <a:pt x="456931" y="3238566"/>
                </a:cubicBezTo>
                <a:cubicBezTo>
                  <a:pt x="587829" y="3238566"/>
                  <a:pt x="702043" y="3205786"/>
                  <a:pt x="702043" y="3091572"/>
                </a:cubicBezTo>
                <a:cubicBezTo>
                  <a:pt x="702043" y="2813680"/>
                  <a:pt x="0" y="2993968"/>
                  <a:pt x="0" y="2454501"/>
                </a:cubicBezTo>
                <a:cubicBezTo>
                  <a:pt x="0" y="2095175"/>
                  <a:pt x="358959" y="1997571"/>
                  <a:pt x="653020" y="1997571"/>
                </a:cubicBezTo>
                <a:close/>
                <a:moveTo>
                  <a:pt x="10571500" y="1908566"/>
                </a:moveTo>
                <a:lnTo>
                  <a:pt x="9638971" y="2840580"/>
                </a:lnTo>
                <a:lnTo>
                  <a:pt x="9638971" y="3149782"/>
                </a:lnTo>
                <a:lnTo>
                  <a:pt x="11513729" y="3149782"/>
                </a:lnTo>
                <a:lnTo>
                  <a:pt x="11513729" y="2840580"/>
                </a:lnTo>
                <a:close/>
                <a:moveTo>
                  <a:pt x="9659109" y="467440"/>
                </a:moveTo>
                <a:lnTo>
                  <a:pt x="10571500" y="1389752"/>
                </a:lnTo>
                <a:lnTo>
                  <a:pt x="11478821" y="482727"/>
                </a:lnTo>
                <a:lnTo>
                  <a:pt x="11742969" y="741509"/>
                </a:lnTo>
                <a:lnTo>
                  <a:pt x="11006822" y="1477728"/>
                </a:lnTo>
                <a:lnTo>
                  <a:pt x="12146905" y="1479565"/>
                </a:lnTo>
                <a:lnTo>
                  <a:pt x="12146905" y="1823384"/>
                </a:lnTo>
                <a:lnTo>
                  <a:pt x="11010276" y="1823384"/>
                </a:lnTo>
                <a:lnTo>
                  <a:pt x="11882685" y="2686090"/>
                </a:lnTo>
                <a:lnTo>
                  <a:pt x="11882685" y="3518810"/>
                </a:lnTo>
                <a:lnTo>
                  <a:pt x="9270090" y="3518810"/>
                </a:lnTo>
                <a:lnTo>
                  <a:pt x="9270090" y="2686090"/>
                </a:lnTo>
                <a:lnTo>
                  <a:pt x="10142572" y="1823384"/>
                </a:lnTo>
                <a:lnTo>
                  <a:pt x="9010719" y="1823384"/>
                </a:lnTo>
                <a:lnTo>
                  <a:pt x="9010719" y="1479565"/>
                </a:lnTo>
                <a:lnTo>
                  <a:pt x="10148010" y="1479565"/>
                </a:lnTo>
                <a:lnTo>
                  <a:pt x="9399739" y="732028"/>
                </a:lnTo>
                <a:close/>
                <a:moveTo>
                  <a:pt x="10577674" y="0"/>
                </a:moveTo>
                <a:lnTo>
                  <a:pt x="10577968" y="0"/>
                </a:lnTo>
                <a:cubicBezTo>
                  <a:pt x="10782267" y="0"/>
                  <a:pt x="10947937" y="165537"/>
                  <a:pt x="10948098" y="369836"/>
                </a:cubicBezTo>
                <a:cubicBezTo>
                  <a:pt x="10948260" y="574253"/>
                  <a:pt x="10782679" y="740099"/>
                  <a:pt x="10578262" y="740260"/>
                </a:cubicBezTo>
                <a:cubicBezTo>
                  <a:pt x="10373845" y="740422"/>
                  <a:pt x="10207999" y="574841"/>
                  <a:pt x="10207838" y="370424"/>
                </a:cubicBezTo>
                <a:cubicBezTo>
                  <a:pt x="10207676" y="166007"/>
                  <a:pt x="10373257" y="161"/>
                  <a:pt x="10577674" y="0"/>
                </a:cubicBezTo>
                <a:close/>
              </a:path>
            </a:pathLst>
          </a:custGeom>
          <a:solidFill>
            <a:schemeClr val="bg1"/>
          </a:solidFill>
        </p:spPr>
        <p:txBody>
          <a:bodyPr wrap="square">
            <a:noAutofit/>
          </a:bodyPr>
          <a:lstStyle>
            <a:lvl1pPr marL="0" indent="0">
              <a:buNone/>
              <a:defRPr sz="100">
                <a:solidFill>
                  <a:srgbClr val="000000">
                    <a:alpha val="0"/>
                  </a:srgbClr>
                </a:solidFill>
              </a:defRPr>
            </a:lvl1pPr>
            <a:lvl2pPr>
              <a:defRPr sz="100"/>
            </a:lvl2pPr>
            <a:lvl3pPr>
              <a:defRPr sz="100"/>
            </a:lvl3pPr>
            <a:lvl4pPr>
              <a:defRPr sz="100"/>
            </a:lvl4pPr>
            <a:lvl5pPr>
              <a:defRPr sz="100"/>
            </a:lvl5pPr>
          </a:lstStyle>
          <a:p>
            <a:pPr lvl="0"/>
            <a:r>
              <a:rPr lang="sv-SE"/>
              <a:t>-</a:t>
            </a:r>
          </a:p>
        </p:txBody>
      </p:sp>
    </p:spTree>
    <p:extLst>
      <p:ext uri="{BB962C8B-B14F-4D97-AF65-F5344CB8AC3E}">
        <p14:creationId xmlns:p14="http://schemas.microsoft.com/office/powerpoint/2010/main" val="402083265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sv-SE" sz="1400" err="1">
              <a:solidFill>
                <a:schemeClr val="tx1"/>
              </a:solidFill>
            </a:endParaRPr>
          </a:p>
        </p:txBody>
      </p:sp>
      <p:sp>
        <p:nvSpPr>
          <p:cNvPr id="5" name="Do not use"/>
          <p:cNvSpPr txBox="1"/>
          <p:nvPr userDrawn="1"/>
        </p:nvSpPr>
        <p:spPr>
          <a:xfrm>
            <a:off x="358775" y="656823"/>
            <a:ext cx="11472863"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sv-SE" sz="4400" b="0" noProof="0">
                <a:solidFill>
                  <a:schemeClr val="bg1"/>
                </a:solidFill>
              </a:rPr>
              <a:t>If you see any </a:t>
            </a:r>
            <a:r>
              <a:rPr lang="sv-SE" sz="4400" b="1" i="1" noProof="0">
                <a:solidFill>
                  <a:schemeClr val="bg1"/>
                </a:solidFill>
              </a:rPr>
              <a:t>layouts after this </a:t>
            </a:r>
            <a:r>
              <a:rPr lang="sv-SE" sz="4400" b="0" i="0" noProof="0">
                <a:solidFill>
                  <a:schemeClr val="bg1"/>
                </a:solidFill>
              </a:rPr>
              <a:t>one</a:t>
            </a:r>
            <a:r>
              <a:rPr lang="sv-SE" sz="4400" b="1" i="1" noProof="0">
                <a:solidFill>
                  <a:schemeClr val="bg1"/>
                </a:solidFill>
              </a:rPr>
              <a:t>,</a:t>
            </a:r>
            <a:br>
              <a:rPr lang="en-GB" sz="4400" b="0" i="0" noProof="0">
                <a:solidFill>
                  <a:schemeClr val="bg1"/>
                </a:solidFill>
              </a:rPr>
            </a:br>
            <a:r>
              <a:rPr lang="sv-SE" sz="4400" b="0" noProof="0">
                <a:solidFill>
                  <a:schemeClr val="bg1"/>
                </a:solidFill>
              </a:rPr>
              <a:t>do not use them. These layouts </a:t>
            </a:r>
            <a:r>
              <a:rPr lang="sv-SE" sz="4400" b="1" i="1" u="none" noProof="0">
                <a:solidFill>
                  <a:schemeClr val="bg1"/>
                </a:solidFill>
              </a:rPr>
              <a:t>are not </a:t>
            </a:r>
            <a:r>
              <a:rPr lang="sv-SE"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sv-SE"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sv-SE"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sv-SE"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361633" y="2234044"/>
            <a:ext cx="10152346" cy="2862322"/>
          </a:xfrm>
          <a:prstGeom prst="rect">
            <a:avLst/>
          </a:prstGeom>
        </p:spPr>
        <p:txBody>
          <a:bodyPr wrap="square">
            <a:spAutoFit/>
          </a:bodyPr>
          <a:lstStyle/>
          <a:p>
            <a:pPr algn="ctr"/>
            <a:r>
              <a:rPr lang="sv-SE" sz="18000" b="0" i="1" noProof="0">
                <a:solidFill>
                  <a:schemeClr val="bg1"/>
                </a:solidFill>
              </a:rPr>
              <a:t>Do not use </a:t>
            </a:r>
            <a:endParaRPr lang="sv-SE" sz="18000" b="0" i="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66813"/>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sv-SE" sz="2000" b="0" noProof="0">
                <a:solidFill>
                  <a:schemeClr val="bg1"/>
                </a:solidFill>
              </a:rPr>
              <a:t>Due to PowerPoint’s standard Copy/Paste functionality extra undesirable layouts can appear.</a:t>
            </a:r>
            <a:endParaRPr lang="sv-SE"/>
          </a:p>
          <a:p>
            <a:pPr marL="0" marR="0" indent="0" algn="ctr" fontAlgn="auto">
              <a:lnSpc>
                <a:spcPct val="100000"/>
              </a:lnSpc>
              <a:spcBef>
                <a:spcPts val="600"/>
              </a:spcBef>
              <a:spcAft>
                <a:spcPts val="0"/>
              </a:spcAft>
              <a:buClr>
                <a:srgbClr val="003755"/>
              </a:buClr>
              <a:buSzTx/>
              <a:buFontTx/>
              <a:buNone/>
              <a:tabLst/>
            </a:pPr>
            <a:r>
              <a:rPr lang="sv-SE" sz="2000" b="0" noProof="0">
                <a:solidFill>
                  <a:schemeClr val="bg1"/>
                </a:solidFill>
              </a:rPr>
              <a:t>Also notice: Layouts after this might contain potential confidential information.</a:t>
            </a:r>
            <a:br>
              <a:rPr lang="en-GB" sz="1800" b="0" noProof="0">
                <a:solidFill>
                  <a:schemeClr val="bg1"/>
                </a:solidFill>
              </a:rPr>
            </a:br>
            <a:endParaRPr lang="sv-SE" sz="1800" b="0" noProof="0">
              <a:solidFill>
                <a:schemeClr val="bg1"/>
              </a:solidFill>
            </a:endParaRPr>
          </a:p>
        </p:txBody>
      </p:sp>
      <p:sp>
        <p:nvSpPr>
          <p:cNvPr id="13" name="Date Placeholder 6">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700">
                <a:solidFill>
                  <a:srgbClr val="000000">
                    <a:alpha val="0"/>
                  </a:srgbClr>
                </a:solidFill>
              </a:defRPr>
            </a:lvl1pPr>
          </a:lstStyle>
          <a:p>
            <a:fld id="{A0FCD250-89DC-44ED-9CE4-A7E7C1BE0177}" type="datetime4">
              <a:rPr lang="sv-SE" smtClean="0"/>
              <a:pPr/>
              <a:t>12 september 2025</a:t>
            </a:fld>
            <a:endParaRPr lang="sv-SE"/>
          </a:p>
        </p:txBody>
      </p:sp>
      <p:sp>
        <p:nvSpPr>
          <p:cNvPr id="14" name="Footer Placeholder 8">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700">
                <a:solidFill>
                  <a:srgbClr val="000000">
                    <a:alpha val="0"/>
                  </a:srgbClr>
                </a:solidFill>
              </a:defRPr>
            </a:lvl1pPr>
          </a:lstStyle>
          <a:p>
            <a:endParaRPr lang="sv-SE"/>
          </a:p>
        </p:txBody>
      </p:sp>
      <p:sp>
        <p:nvSpPr>
          <p:cNvPr id="15" name="Slide Number Placeholder 10">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700">
                <a:solidFill>
                  <a:srgbClr val="000000">
                    <a:alpha val="0"/>
                  </a:srgbClr>
                </a:solidFill>
              </a:defRPr>
            </a:lvl1pPr>
          </a:lstStyle>
          <a:p>
            <a:fld id="{23AA811B-2EBD-4900-905E-5BE206449611}" type="slidenum">
              <a:rPr lang="sv-SE" smtClean="0"/>
              <a:pPr/>
              <a:t>‹#›</a:t>
            </a:fld>
            <a:endParaRPr lang="sv-SE"/>
          </a:p>
        </p:txBody>
      </p:sp>
    </p:spTree>
    <p:extLst>
      <p:ext uri="{BB962C8B-B14F-4D97-AF65-F5344CB8AC3E}">
        <p14:creationId xmlns:p14="http://schemas.microsoft.com/office/powerpoint/2010/main" val="1653146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 TOC">
    <p:bg>
      <p:bgPr>
        <a:solidFill>
          <a:schemeClr val="bg2"/>
        </a:solidFill>
        <a:effectLst/>
      </p:bgPr>
    </p:bg>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9C1B143B-E9ED-4A96-97FE-BBE214623DE4}"/>
              </a:ext>
            </a:extLst>
          </p:cNvPr>
          <p:cNvSpPr>
            <a:spLocks noGrp="1"/>
          </p:cNvSpPr>
          <p:nvPr>
            <p:ph type="dt" sz="half" idx="11"/>
          </p:nvPr>
        </p:nvSpPr>
        <p:spPr/>
        <p:txBody>
          <a:bodyPr/>
          <a:lstStyle/>
          <a:p>
            <a:fld id="{C0180F20-B20C-4048-800D-8AB7E167450C}" type="datetime4">
              <a:rPr lang="sv-SE" smtClean="0"/>
              <a:pPr/>
              <a:t>12 september 2025</a:t>
            </a:fld>
            <a:endParaRPr lang="sv-SE"/>
          </a:p>
        </p:txBody>
      </p:sp>
      <p:sp>
        <p:nvSpPr>
          <p:cNvPr id="6" name="Footer Placeholder 5" hidden="1">
            <a:extLst>
              <a:ext uri="{FF2B5EF4-FFF2-40B4-BE49-F238E27FC236}">
                <a16:creationId xmlns:a16="http://schemas.microsoft.com/office/drawing/2014/main" id="{342A9791-2129-4A8C-9EA9-889951FA6556}"/>
              </a:ext>
            </a:extLst>
          </p:cNvPr>
          <p:cNvSpPr>
            <a:spLocks noGrp="1"/>
          </p:cNvSpPr>
          <p:nvPr>
            <p:ph type="ftr" sz="quarter" idx="12"/>
          </p:nvPr>
        </p:nvSpPr>
        <p:spPr/>
        <p:txBody>
          <a:bodyPr/>
          <a:lstStyle/>
          <a:p>
            <a:endParaRPr lang="sv-SE"/>
          </a:p>
        </p:txBody>
      </p:sp>
      <p:grpSp>
        <p:nvGrpSpPr>
          <p:cNvPr id="3" name="SP Agenda Section" hidden="1"/>
          <p:cNvGrpSpPr/>
          <p:nvPr userDrawn="1"/>
        </p:nvGrpSpPr>
        <p:grpSpPr>
          <a:xfrm>
            <a:off x="2294966" y="2085631"/>
            <a:ext cx="9539410" cy="369332"/>
            <a:chOff x="1797664" y="2085631"/>
            <a:chExt cx="9539409" cy="369332"/>
          </a:xfrm>
          <a:noFill/>
        </p:grpSpPr>
        <p:sp>
          <p:nvSpPr>
            <p:cNvPr id="20" name="Section Title"/>
            <p:cNvSpPr txBox="1">
              <a:spLocks/>
            </p:cNvSpPr>
            <p:nvPr userDrawn="1"/>
          </p:nvSpPr>
          <p:spPr>
            <a:xfrm>
              <a:off x="2267220" y="2085631"/>
              <a:ext cx="3843347" cy="369332"/>
            </a:xfrm>
            <a:prstGeom prst="rect">
              <a:avLst/>
            </a:prstGeom>
            <a:grpFill/>
          </p:spPr>
          <p:txBody>
            <a:bodyPr wrap="square" lIns="0" tIns="0" rIns="0" bIns="0" rtlCol="0" anchor="ctr">
              <a:noAutofit/>
            </a:bodyPr>
            <a:lstStyle/>
            <a:p>
              <a:pPr defTabSz="9334267">
                <a:tabLst>
                  <a:tab pos="9512062" algn="l"/>
                </a:tabLst>
              </a:pPr>
              <a:r>
                <a:rPr lang="sv-SE" sz="1600"/>
                <a:t>&lt;TEXT&gt;</a:t>
              </a:r>
              <a:endParaRPr lang="sv-SE"/>
            </a:p>
          </p:txBody>
        </p:sp>
        <p:sp>
          <p:nvSpPr>
            <p:cNvPr id="21" name="Section Number"/>
            <p:cNvSpPr txBox="1">
              <a:spLocks/>
            </p:cNvSpPr>
            <p:nvPr userDrawn="1"/>
          </p:nvSpPr>
          <p:spPr>
            <a:xfrm>
              <a:off x="1797664" y="2085631"/>
              <a:ext cx="379556" cy="369332"/>
            </a:xfrm>
            <a:prstGeom prst="rect">
              <a:avLst/>
            </a:prstGeom>
            <a:grpFill/>
          </p:spPr>
          <p:txBody>
            <a:bodyPr wrap="none" lIns="0" tIns="0" rIns="0" bIns="0" rtlCol="0" anchor="ctr">
              <a:noAutofit/>
            </a:bodyPr>
            <a:lstStyle/>
            <a:p>
              <a:pPr algn="ctr"/>
              <a:r>
                <a:rPr lang="sv-SE" sz="1600"/>
                <a:t>&lt;N&gt;</a:t>
              </a:r>
              <a:endParaRPr lang="sv-SE"/>
            </a:p>
          </p:txBody>
        </p:sp>
        <p:sp>
          <p:nvSpPr>
            <p:cNvPr id="22" name="Slide Number"/>
            <p:cNvSpPr txBox="1">
              <a:spLocks/>
            </p:cNvSpPr>
            <p:nvPr userDrawn="1"/>
          </p:nvSpPr>
          <p:spPr>
            <a:xfrm>
              <a:off x="10700079" y="2085631"/>
              <a:ext cx="636994" cy="369332"/>
            </a:xfrm>
            <a:prstGeom prst="rect">
              <a:avLst/>
            </a:prstGeom>
            <a:grpFill/>
          </p:spPr>
          <p:txBody>
            <a:bodyPr wrap="none" lIns="0" tIns="0" rIns="0" bIns="0" rtlCol="0" anchor="ctr">
              <a:noAutofit/>
            </a:bodyPr>
            <a:lstStyle/>
            <a:p>
              <a:pPr algn="r"/>
              <a:r>
                <a:rPr lang="sv-SE" sz="1600"/>
                <a:t>&lt;P&gt;</a:t>
              </a:r>
              <a:endParaRPr lang="sv-SE"/>
            </a:p>
          </p:txBody>
        </p:sp>
        <p:sp>
          <p:nvSpPr>
            <p:cNvPr id="24" name="Timeslot"/>
            <p:cNvSpPr txBox="1">
              <a:spLocks/>
            </p:cNvSpPr>
            <p:nvPr userDrawn="1"/>
          </p:nvSpPr>
          <p:spPr>
            <a:xfrm>
              <a:off x="8578295" y="2085631"/>
              <a:ext cx="1257061" cy="369332"/>
            </a:xfrm>
            <a:prstGeom prst="rect">
              <a:avLst/>
            </a:prstGeom>
            <a:grpFill/>
          </p:spPr>
          <p:txBody>
            <a:bodyPr wrap="none" lIns="0" tIns="0" rIns="0" bIns="0" rtlCol="0" anchor="ctr">
              <a:noAutofit/>
            </a:bodyPr>
            <a:lstStyle/>
            <a:p>
              <a:pPr algn="l"/>
              <a:r>
                <a:rPr lang="sv-SE" sz="1600"/>
                <a:t>&lt;TIMESLOT&gt;</a:t>
              </a:r>
              <a:endParaRPr lang="sv-SE"/>
            </a:p>
          </p:txBody>
        </p:sp>
        <p:sp>
          <p:nvSpPr>
            <p:cNvPr id="28" name="Responsible"/>
            <p:cNvSpPr txBox="1">
              <a:spLocks/>
            </p:cNvSpPr>
            <p:nvPr userDrawn="1"/>
          </p:nvSpPr>
          <p:spPr>
            <a:xfrm>
              <a:off x="7091465" y="2085631"/>
              <a:ext cx="1388067" cy="369332"/>
            </a:xfrm>
            <a:prstGeom prst="rect">
              <a:avLst/>
            </a:prstGeom>
            <a:grpFill/>
          </p:spPr>
          <p:txBody>
            <a:bodyPr wrap="none" lIns="0" tIns="0" rIns="0" bIns="0" rtlCol="0" anchor="ctr">
              <a:noAutofit/>
            </a:bodyPr>
            <a:lstStyle/>
            <a:p>
              <a:pPr algn="l"/>
              <a:r>
                <a:rPr lang="sv-SE" sz="1600"/>
                <a:t>&lt;RESPONSIBLE&gt;</a:t>
              </a:r>
              <a:endParaRPr lang="sv-SE"/>
            </a:p>
          </p:txBody>
        </p:sp>
        <p:sp>
          <p:nvSpPr>
            <p:cNvPr id="29" name="Duration"/>
            <p:cNvSpPr txBox="1">
              <a:spLocks/>
            </p:cNvSpPr>
            <p:nvPr userDrawn="1"/>
          </p:nvSpPr>
          <p:spPr>
            <a:xfrm>
              <a:off x="9925356" y="2085631"/>
              <a:ext cx="684723" cy="369332"/>
            </a:xfrm>
            <a:prstGeom prst="rect">
              <a:avLst/>
            </a:prstGeom>
            <a:grpFill/>
          </p:spPr>
          <p:txBody>
            <a:bodyPr wrap="none" lIns="0" tIns="0" rIns="0" bIns="0" rtlCol="0" anchor="ctr">
              <a:noAutofit/>
            </a:bodyPr>
            <a:lstStyle/>
            <a:p>
              <a:pPr algn="l"/>
              <a:r>
                <a:rPr lang="sv-SE" sz="1600"/>
                <a:t>&lt;DURATION&gt;</a:t>
              </a:r>
              <a:endParaRPr lang="sv-SE"/>
            </a:p>
          </p:txBody>
        </p:sp>
      </p:grpSp>
      <p:grpSp>
        <p:nvGrpSpPr>
          <p:cNvPr id="4" name="SP Agenda Section Highlight" hidden="1"/>
          <p:cNvGrpSpPr>
            <a:grpSpLocks/>
          </p:cNvGrpSpPr>
          <p:nvPr userDrawn="1"/>
        </p:nvGrpSpPr>
        <p:grpSpPr>
          <a:xfrm>
            <a:off x="2294966" y="2616963"/>
            <a:ext cx="9539406" cy="369332"/>
            <a:chOff x="1797664" y="2616963"/>
            <a:chExt cx="9539406" cy="369332"/>
          </a:xfrm>
          <a:noFill/>
        </p:grpSpPr>
        <p:sp>
          <p:nvSpPr>
            <p:cNvPr id="32" name="Section Title"/>
            <p:cNvSpPr txBox="1">
              <a:spLocks/>
            </p:cNvSpPr>
            <p:nvPr userDrawn="1"/>
          </p:nvSpPr>
          <p:spPr>
            <a:xfrm>
              <a:off x="2267220" y="2616963"/>
              <a:ext cx="3843347" cy="369332"/>
            </a:xfrm>
            <a:prstGeom prst="rect">
              <a:avLst/>
            </a:prstGeom>
            <a:grpFill/>
          </p:spPr>
          <p:txBody>
            <a:bodyPr wrap="square" lIns="0" tIns="0" rIns="0" bIns="0" rtlCol="0" anchor="ctr">
              <a:noAutofit/>
            </a:bodyPr>
            <a:lstStyle/>
            <a:p>
              <a:pPr defTabSz="9334267">
                <a:tabLst>
                  <a:tab pos="9512062" algn="l"/>
                </a:tabLst>
              </a:pPr>
              <a:r>
                <a:rPr lang="sv-SE" sz="1600" b="1"/>
                <a:t>&lt;TEXT&gt;</a:t>
              </a:r>
              <a:endParaRPr lang="sv-SE"/>
            </a:p>
          </p:txBody>
        </p:sp>
        <p:sp>
          <p:nvSpPr>
            <p:cNvPr id="33" name="Section Number"/>
            <p:cNvSpPr txBox="1">
              <a:spLocks/>
            </p:cNvSpPr>
            <p:nvPr userDrawn="1"/>
          </p:nvSpPr>
          <p:spPr>
            <a:xfrm>
              <a:off x="1797664" y="2616963"/>
              <a:ext cx="379556" cy="369332"/>
            </a:xfrm>
            <a:prstGeom prst="rect">
              <a:avLst/>
            </a:prstGeom>
            <a:grpFill/>
          </p:spPr>
          <p:txBody>
            <a:bodyPr wrap="none" lIns="0" tIns="0" rIns="0" bIns="0" rtlCol="0" anchor="ctr">
              <a:noAutofit/>
            </a:bodyPr>
            <a:lstStyle/>
            <a:p>
              <a:pPr algn="ctr"/>
              <a:r>
                <a:rPr lang="sv-SE" sz="1600" b="1"/>
                <a:t>&lt;N&gt;</a:t>
              </a:r>
              <a:endParaRPr lang="sv-SE"/>
            </a:p>
          </p:txBody>
        </p:sp>
        <p:sp>
          <p:nvSpPr>
            <p:cNvPr id="34" name="Slide Number"/>
            <p:cNvSpPr txBox="1">
              <a:spLocks/>
            </p:cNvSpPr>
            <p:nvPr userDrawn="1"/>
          </p:nvSpPr>
          <p:spPr>
            <a:xfrm>
              <a:off x="10700076" y="2616963"/>
              <a:ext cx="636994" cy="369332"/>
            </a:xfrm>
            <a:prstGeom prst="rect">
              <a:avLst/>
            </a:prstGeom>
            <a:grpFill/>
          </p:spPr>
          <p:txBody>
            <a:bodyPr wrap="none" lIns="0" tIns="0" rIns="0" bIns="0" rtlCol="0" anchor="ctr">
              <a:noAutofit/>
            </a:bodyPr>
            <a:lstStyle/>
            <a:p>
              <a:pPr algn="r"/>
              <a:r>
                <a:rPr lang="sv-SE" sz="1600" b="1"/>
                <a:t>&lt;P&gt;</a:t>
              </a:r>
              <a:endParaRPr lang="sv-SE"/>
            </a:p>
          </p:txBody>
        </p:sp>
        <p:sp>
          <p:nvSpPr>
            <p:cNvPr id="35" name="Timeslot"/>
            <p:cNvSpPr txBox="1">
              <a:spLocks/>
            </p:cNvSpPr>
            <p:nvPr userDrawn="1"/>
          </p:nvSpPr>
          <p:spPr>
            <a:xfrm>
              <a:off x="8578292" y="2616963"/>
              <a:ext cx="1257061" cy="369332"/>
            </a:xfrm>
            <a:prstGeom prst="rect">
              <a:avLst/>
            </a:prstGeom>
            <a:grpFill/>
          </p:spPr>
          <p:txBody>
            <a:bodyPr wrap="none" lIns="0" tIns="0" rIns="0" bIns="0" rtlCol="0" anchor="ctr">
              <a:noAutofit/>
            </a:bodyPr>
            <a:lstStyle/>
            <a:p>
              <a:pPr algn="l"/>
              <a:r>
                <a:rPr lang="sv-SE" sz="1600" b="1"/>
                <a:t>&lt;TIMESLOT&gt;</a:t>
              </a:r>
              <a:endParaRPr lang="sv-SE"/>
            </a:p>
          </p:txBody>
        </p:sp>
        <p:sp>
          <p:nvSpPr>
            <p:cNvPr id="36" name="Responsible"/>
            <p:cNvSpPr txBox="1">
              <a:spLocks/>
            </p:cNvSpPr>
            <p:nvPr userDrawn="1"/>
          </p:nvSpPr>
          <p:spPr>
            <a:xfrm>
              <a:off x="7091462" y="2616963"/>
              <a:ext cx="1388067" cy="369332"/>
            </a:xfrm>
            <a:prstGeom prst="rect">
              <a:avLst/>
            </a:prstGeom>
            <a:grpFill/>
          </p:spPr>
          <p:txBody>
            <a:bodyPr wrap="none" lIns="0" tIns="0" rIns="0" bIns="0" rtlCol="0" anchor="ctr">
              <a:noAutofit/>
            </a:bodyPr>
            <a:lstStyle/>
            <a:p>
              <a:pPr algn="l"/>
              <a:r>
                <a:rPr lang="sv-SE" sz="1600" b="1"/>
                <a:t>&lt;RESPONSIBLE&gt;</a:t>
              </a:r>
              <a:endParaRPr lang="sv-SE"/>
            </a:p>
          </p:txBody>
        </p:sp>
        <p:sp>
          <p:nvSpPr>
            <p:cNvPr id="37" name="Duration"/>
            <p:cNvSpPr txBox="1">
              <a:spLocks/>
            </p:cNvSpPr>
            <p:nvPr userDrawn="1"/>
          </p:nvSpPr>
          <p:spPr>
            <a:xfrm>
              <a:off x="9925353" y="2616963"/>
              <a:ext cx="684723" cy="369332"/>
            </a:xfrm>
            <a:prstGeom prst="rect">
              <a:avLst/>
            </a:prstGeom>
            <a:grpFill/>
          </p:spPr>
          <p:txBody>
            <a:bodyPr wrap="none" lIns="0" tIns="0" rIns="0" bIns="0" rtlCol="0" anchor="ctr">
              <a:noAutofit/>
            </a:bodyPr>
            <a:lstStyle/>
            <a:p>
              <a:pPr algn="l"/>
              <a:r>
                <a:rPr lang="sv-SE" sz="1600" b="1"/>
                <a:t>&lt;DURATION&gt;</a:t>
              </a:r>
              <a:endParaRPr lang="sv-SE"/>
            </a:p>
          </p:txBody>
        </p:sp>
      </p:grpSp>
      <p:grpSp>
        <p:nvGrpSpPr>
          <p:cNvPr id="8" name="SP Agenda Subsection" hidden="1"/>
          <p:cNvGrpSpPr>
            <a:grpSpLocks/>
          </p:cNvGrpSpPr>
          <p:nvPr userDrawn="1"/>
        </p:nvGrpSpPr>
        <p:grpSpPr>
          <a:xfrm>
            <a:off x="2763107" y="3148295"/>
            <a:ext cx="9071268" cy="369332"/>
            <a:chOff x="2265804" y="3155687"/>
            <a:chExt cx="9071267" cy="369332"/>
          </a:xfrm>
          <a:noFill/>
        </p:grpSpPr>
        <p:sp>
          <p:nvSpPr>
            <p:cNvPr id="39" name="Section Title"/>
            <p:cNvSpPr txBox="1">
              <a:spLocks/>
            </p:cNvSpPr>
            <p:nvPr userDrawn="1"/>
          </p:nvSpPr>
          <p:spPr>
            <a:xfrm>
              <a:off x="2744123" y="3155687"/>
              <a:ext cx="3366444" cy="369332"/>
            </a:xfrm>
            <a:prstGeom prst="rect">
              <a:avLst/>
            </a:prstGeom>
            <a:grpFill/>
          </p:spPr>
          <p:txBody>
            <a:bodyPr wrap="square" lIns="0" tIns="0" rIns="0" bIns="0" rtlCol="0" anchor="ctr">
              <a:noAutofit/>
            </a:bodyPr>
            <a:lstStyle/>
            <a:p>
              <a:pPr defTabSz="9334267">
                <a:tabLst>
                  <a:tab pos="9512062" algn="l"/>
                </a:tabLst>
              </a:pPr>
              <a:r>
                <a:rPr lang="sv-SE" sz="1600"/>
                <a:t>&lt;TEXT&gt;</a:t>
              </a:r>
              <a:endParaRPr lang="sv-SE"/>
            </a:p>
          </p:txBody>
        </p:sp>
        <p:sp>
          <p:nvSpPr>
            <p:cNvPr id="40" name="Section Number"/>
            <p:cNvSpPr txBox="1">
              <a:spLocks/>
            </p:cNvSpPr>
            <p:nvPr userDrawn="1"/>
          </p:nvSpPr>
          <p:spPr>
            <a:xfrm>
              <a:off x="2265804" y="3155687"/>
              <a:ext cx="379556" cy="369332"/>
            </a:xfrm>
            <a:prstGeom prst="rect">
              <a:avLst/>
            </a:prstGeom>
            <a:grpFill/>
          </p:spPr>
          <p:txBody>
            <a:bodyPr wrap="none" lIns="0" tIns="0" rIns="0" bIns="0" rtlCol="0" anchor="ctr">
              <a:noAutofit/>
            </a:bodyPr>
            <a:lstStyle/>
            <a:p>
              <a:pPr algn="ctr"/>
              <a:r>
                <a:rPr lang="sv-SE" sz="1600"/>
                <a:t>&lt;N&gt;</a:t>
              </a:r>
              <a:endParaRPr lang="sv-SE"/>
            </a:p>
          </p:txBody>
        </p:sp>
        <p:sp>
          <p:nvSpPr>
            <p:cNvPr id="41" name="Slide Number"/>
            <p:cNvSpPr txBox="1">
              <a:spLocks/>
            </p:cNvSpPr>
            <p:nvPr userDrawn="1"/>
          </p:nvSpPr>
          <p:spPr>
            <a:xfrm>
              <a:off x="10700077" y="3155687"/>
              <a:ext cx="636994" cy="369332"/>
            </a:xfrm>
            <a:prstGeom prst="rect">
              <a:avLst/>
            </a:prstGeom>
            <a:grpFill/>
          </p:spPr>
          <p:txBody>
            <a:bodyPr wrap="none" lIns="0" tIns="0" rIns="0" bIns="0" rtlCol="0" anchor="ctr">
              <a:noAutofit/>
            </a:bodyPr>
            <a:lstStyle/>
            <a:p>
              <a:pPr algn="r"/>
              <a:r>
                <a:rPr lang="sv-SE" sz="1600"/>
                <a:t>&lt;P&gt;</a:t>
              </a:r>
              <a:endParaRPr lang="sv-SE"/>
            </a:p>
          </p:txBody>
        </p:sp>
        <p:sp>
          <p:nvSpPr>
            <p:cNvPr id="42" name="Timeslot"/>
            <p:cNvSpPr txBox="1">
              <a:spLocks/>
            </p:cNvSpPr>
            <p:nvPr userDrawn="1"/>
          </p:nvSpPr>
          <p:spPr>
            <a:xfrm>
              <a:off x="8578293" y="3155687"/>
              <a:ext cx="1257061" cy="369332"/>
            </a:xfrm>
            <a:prstGeom prst="rect">
              <a:avLst/>
            </a:prstGeom>
            <a:grpFill/>
          </p:spPr>
          <p:txBody>
            <a:bodyPr wrap="none" lIns="0" tIns="0" rIns="0" bIns="0" rtlCol="0" anchor="ctr">
              <a:noAutofit/>
            </a:bodyPr>
            <a:lstStyle/>
            <a:p>
              <a:pPr algn="l"/>
              <a:r>
                <a:rPr lang="sv-SE" sz="1600"/>
                <a:t>&lt;TIMESLOT&gt;</a:t>
              </a:r>
              <a:endParaRPr lang="sv-SE"/>
            </a:p>
          </p:txBody>
        </p:sp>
        <p:sp>
          <p:nvSpPr>
            <p:cNvPr id="43" name="Responsible"/>
            <p:cNvSpPr txBox="1">
              <a:spLocks/>
            </p:cNvSpPr>
            <p:nvPr userDrawn="1"/>
          </p:nvSpPr>
          <p:spPr>
            <a:xfrm>
              <a:off x="7091462" y="3155687"/>
              <a:ext cx="1388067" cy="369332"/>
            </a:xfrm>
            <a:prstGeom prst="rect">
              <a:avLst/>
            </a:prstGeom>
            <a:grpFill/>
          </p:spPr>
          <p:txBody>
            <a:bodyPr wrap="none" lIns="0" tIns="0" rIns="0" bIns="0" rtlCol="0" anchor="ctr">
              <a:noAutofit/>
            </a:bodyPr>
            <a:lstStyle/>
            <a:p>
              <a:pPr algn="l"/>
              <a:r>
                <a:rPr lang="sv-SE" sz="1600"/>
                <a:t>&lt;RESPONSIBLE&gt;</a:t>
              </a:r>
              <a:endParaRPr lang="sv-SE"/>
            </a:p>
          </p:txBody>
        </p:sp>
        <p:sp>
          <p:nvSpPr>
            <p:cNvPr id="44" name="Duration"/>
            <p:cNvSpPr txBox="1">
              <a:spLocks/>
            </p:cNvSpPr>
            <p:nvPr userDrawn="1"/>
          </p:nvSpPr>
          <p:spPr>
            <a:xfrm>
              <a:off x="9925354" y="3155687"/>
              <a:ext cx="684723" cy="369332"/>
            </a:xfrm>
            <a:prstGeom prst="rect">
              <a:avLst/>
            </a:prstGeom>
            <a:grpFill/>
          </p:spPr>
          <p:txBody>
            <a:bodyPr wrap="none" lIns="0" tIns="0" rIns="0" bIns="0" rtlCol="0" anchor="ctr">
              <a:noAutofit/>
            </a:bodyPr>
            <a:lstStyle/>
            <a:p>
              <a:pPr algn="l"/>
              <a:r>
                <a:rPr lang="sv-SE" sz="1600"/>
                <a:t>&lt;DURATION&gt;</a:t>
              </a:r>
              <a:endParaRPr lang="sv-SE"/>
            </a:p>
          </p:txBody>
        </p:sp>
      </p:grpSp>
      <p:grpSp>
        <p:nvGrpSpPr>
          <p:cNvPr id="9" name="SP Agenda Subsection Highlight" hidden="1"/>
          <p:cNvGrpSpPr>
            <a:grpSpLocks/>
          </p:cNvGrpSpPr>
          <p:nvPr userDrawn="1"/>
        </p:nvGrpSpPr>
        <p:grpSpPr>
          <a:xfrm>
            <a:off x="2763106" y="3679627"/>
            <a:ext cx="9071265" cy="369332"/>
            <a:chOff x="2265804" y="3694411"/>
            <a:chExt cx="9071265" cy="369332"/>
          </a:xfrm>
          <a:noFill/>
        </p:grpSpPr>
        <p:sp>
          <p:nvSpPr>
            <p:cNvPr id="46" name="Section Title"/>
            <p:cNvSpPr txBox="1">
              <a:spLocks/>
            </p:cNvSpPr>
            <p:nvPr userDrawn="1"/>
          </p:nvSpPr>
          <p:spPr>
            <a:xfrm>
              <a:off x="2744123" y="3694411"/>
              <a:ext cx="3366444" cy="369332"/>
            </a:xfrm>
            <a:prstGeom prst="rect">
              <a:avLst/>
            </a:prstGeom>
            <a:grpFill/>
          </p:spPr>
          <p:txBody>
            <a:bodyPr wrap="square" lIns="0" tIns="0" rIns="0" bIns="0" rtlCol="0" anchor="ctr">
              <a:noAutofit/>
            </a:bodyPr>
            <a:lstStyle/>
            <a:p>
              <a:pPr defTabSz="9334267">
                <a:tabLst>
                  <a:tab pos="9512062" algn="l"/>
                </a:tabLst>
              </a:pPr>
              <a:r>
                <a:rPr lang="sv-SE" sz="1600" b="1"/>
                <a:t>&lt;TEXT&gt;</a:t>
              </a:r>
              <a:endParaRPr lang="sv-SE"/>
            </a:p>
          </p:txBody>
        </p:sp>
        <p:sp>
          <p:nvSpPr>
            <p:cNvPr id="47" name="Section Number"/>
            <p:cNvSpPr txBox="1">
              <a:spLocks/>
            </p:cNvSpPr>
            <p:nvPr userDrawn="1"/>
          </p:nvSpPr>
          <p:spPr>
            <a:xfrm>
              <a:off x="2265804" y="3694411"/>
              <a:ext cx="379556" cy="369332"/>
            </a:xfrm>
            <a:prstGeom prst="rect">
              <a:avLst/>
            </a:prstGeom>
            <a:grpFill/>
          </p:spPr>
          <p:txBody>
            <a:bodyPr wrap="none" lIns="0" tIns="0" rIns="0" bIns="0" rtlCol="0" anchor="ctr">
              <a:noAutofit/>
            </a:bodyPr>
            <a:lstStyle/>
            <a:p>
              <a:pPr algn="ctr"/>
              <a:r>
                <a:rPr lang="sv-SE" sz="1600" b="1"/>
                <a:t>&lt;N&gt;</a:t>
              </a:r>
              <a:endParaRPr lang="sv-SE"/>
            </a:p>
          </p:txBody>
        </p:sp>
        <p:sp>
          <p:nvSpPr>
            <p:cNvPr id="48" name="Slide Number"/>
            <p:cNvSpPr txBox="1">
              <a:spLocks/>
            </p:cNvSpPr>
            <p:nvPr userDrawn="1"/>
          </p:nvSpPr>
          <p:spPr>
            <a:xfrm>
              <a:off x="10700075" y="3694411"/>
              <a:ext cx="636994" cy="369332"/>
            </a:xfrm>
            <a:prstGeom prst="rect">
              <a:avLst/>
            </a:prstGeom>
            <a:grpFill/>
          </p:spPr>
          <p:txBody>
            <a:bodyPr wrap="none" lIns="0" tIns="0" rIns="0" bIns="0" rtlCol="0" anchor="ctr">
              <a:noAutofit/>
            </a:bodyPr>
            <a:lstStyle/>
            <a:p>
              <a:pPr algn="r"/>
              <a:r>
                <a:rPr lang="sv-SE" sz="1600" b="1"/>
                <a:t>&lt;P&gt;</a:t>
              </a:r>
              <a:endParaRPr lang="sv-SE"/>
            </a:p>
          </p:txBody>
        </p:sp>
        <p:sp>
          <p:nvSpPr>
            <p:cNvPr id="49" name="Timeslot"/>
            <p:cNvSpPr txBox="1">
              <a:spLocks/>
            </p:cNvSpPr>
            <p:nvPr userDrawn="1"/>
          </p:nvSpPr>
          <p:spPr>
            <a:xfrm>
              <a:off x="8578291" y="3694411"/>
              <a:ext cx="1257061" cy="369332"/>
            </a:xfrm>
            <a:prstGeom prst="rect">
              <a:avLst/>
            </a:prstGeom>
            <a:grpFill/>
          </p:spPr>
          <p:txBody>
            <a:bodyPr wrap="none" lIns="0" tIns="0" rIns="0" bIns="0" rtlCol="0" anchor="ctr">
              <a:noAutofit/>
            </a:bodyPr>
            <a:lstStyle/>
            <a:p>
              <a:pPr algn="l"/>
              <a:r>
                <a:rPr lang="sv-SE" sz="1600" b="1"/>
                <a:t>&lt;TIMESLOT&gt;</a:t>
              </a:r>
              <a:endParaRPr lang="sv-SE"/>
            </a:p>
          </p:txBody>
        </p:sp>
        <p:sp>
          <p:nvSpPr>
            <p:cNvPr id="50" name="Responsible"/>
            <p:cNvSpPr txBox="1">
              <a:spLocks/>
            </p:cNvSpPr>
            <p:nvPr userDrawn="1"/>
          </p:nvSpPr>
          <p:spPr>
            <a:xfrm>
              <a:off x="7091461" y="3694411"/>
              <a:ext cx="1388067" cy="369332"/>
            </a:xfrm>
            <a:prstGeom prst="rect">
              <a:avLst/>
            </a:prstGeom>
            <a:grpFill/>
          </p:spPr>
          <p:txBody>
            <a:bodyPr wrap="none" lIns="0" tIns="0" rIns="0" bIns="0" rtlCol="0" anchor="ctr">
              <a:noAutofit/>
            </a:bodyPr>
            <a:lstStyle/>
            <a:p>
              <a:pPr algn="l"/>
              <a:r>
                <a:rPr lang="sv-SE" sz="1600" b="1"/>
                <a:t>&lt;RESPONSIBLE&gt;</a:t>
              </a:r>
              <a:endParaRPr lang="sv-SE"/>
            </a:p>
          </p:txBody>
        </p:sp>
        <p:sp>
          <p:nvSpPr>
            <p:cNvPr id="51" name="Duration"/>
            <p:cNvSpPr txBox="1">
              <a:spLocks/>
            </p:cNvSpPr>
            <p:nvPr userDrawn="1"/>
          </p:nvSpPr>
          <p:spPr>
            <a:xfrm>
              <a:off x="9925352" y="3694411"/>
              <a:ext cx="684723" cy="369332"/>
            </a:xfrm>
            <a:prstGeom prst="rect">
              <a:avLst/>
            </a:prstGeom>
            <a:grpFill/>
          </p:spPr>
          <p:txBody>
            <a:bodyPr wrap="none" lIns="0" tIns="0" rIns="0" bIns="0" rtlCol="0" anchor="ctr">
              <a:noAutofit/>
            </a:bodyPr>
            <a:lstStyle/>
            <a:p>
              <a:pPr algn="l"/>
              <a:r>
                <a:rPr lang="sv-SE" sz="1600" b="1"/>
                <a:t>&lt;DURATION&gt;</a:t>
              </a:r>
              <a:endParaRPr lang="sv-SE"/>
            </a:p>
          </p:txBody>
        </p:sp>
      </p:grpSp>
      <p:sp>
        <p:nvSpPr>
          <p:cNvPr id="2" name="Title 1">
            <a:extLst>
              <a:ext uri="{FF2B5EF4-FFF2-40B4-BE49-F238E27FC236}">
                <a16:creationId xmlns:a16="http://schemas.microsoft.com/office/drawing/2014/main" id="{43543002-6DB0-464A-A397-AE98E8505112}"/>
              </a:ext>
            </a:extLst>
          </p:cNvPr>
          <p:cNvSpPr>
            <a:spLocks noGrp="1"/>
          </p:cNvSpPr>
          <p:nvPr>
            <p:ph type="title" idx="10" hasCustomPrompt="1"/>
          </p:nvPr>
        </p:nvSpPr>
        <p:spPr>
          <a:xfrm>
            <a:off x="2329200" y="1440000"/>
            <a:ext cx="9500400" cy="720000"/>
          </a:xfrm>
        </p:spPr>
        <p:txBody>
          <a:bodyPr/>
          <a:lstStyle/>
          <a:p>
            <a:r>
              <a:rPr lang="sv-SE"/>
              <a:t>Agenda</a:t>
            </a:r>
          </a:p>
        </p:txBody>
      </p:sp>
      <p:sp>
        <p:nvSpPr>
          <p:cNvPr id="7" name="Slide Number Placeholder 6">
            <a:extLst>
              <a:ext uri="{FF2B5EF4-FFF2-40B4-BE49-F238E27FC236}">
                <a16:creationId xmlns:a16="http://schemas.microsoft.com/office/drawing/2014/main" id="{BE212245-AA04-4C2A-82AD-95B8B22D93AC}"/>
              </a:ext>
            </a:extLst>
          </p:cNvPr>
          <p:cNvSpPr>
            <a:spLocks noGrp="1"/>
          </p:cNvSpPr>
          <p:nvPr>
            <p:ph type="sldNum" sz="quarter" idx="13"/>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366194929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 Divider 1">
    <p:bg>
      <p:bgPr>
        <a:solidFill>
          <a:schemeClr val="bg2"/>
        </a:solidFill>
        <a:effectLst/>
      </p:bgPr>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F4A129EA-5958-4519-BBC1-7CB132E51B98}"/>
              </a:ext>
            </a:extLst>
          </p:cNvPr>
          <p:cNvSpPr>
            <a:spLocks noGrp="1"/>
          </p:cNvSpPr>
          <p:nvPr>
            <p:ph type="dt" sz="half" idx="10"/>
          </p:nvPr>
        </p:nvSpPr>
        <p:spPr/>
        <p:txBody>
          <a:bodyPr/>
          <a:lstStyle/>
          <a:p>
            <a:fld id="{C0180F20-B20C-4048-800D-8AB7E167450C}" type="datetime4">
              <a:rPr lang="sv-SE" smtClean="0"/>
              <a:pPr/>
              <a:t>12 september 2025</a:t>
            </a:fld>
            <a:endParaRPr lang="sv-SE"/>
          </a:p>
        </p:txBody>
      </p:sp>
      <p:sp>
        <p:nvSpPr>
          <p:cNvPr id="3" name="Footer Placeholder 2" hidden="1">
            <a:extLst>
              <a:ext uri="{FF2B5EF4-FFF2-40B4-BE49-F238E27FC236}">
                <a16:creationId xmlns:a16="http://schemas.microsoft.com/office/drawing/2014/main" id="{076BBFAC-5C79-4771-8875-6E35A3B03C75}"/>
              </a:ext>
            </a:extLst>
          </p:cNvPr>
          <p:cNvSpPr>
            <a:spLocks noGrp="1"/>
          </p:cNvSpPr>
          <p:nvPr>
            <p:ph type="ftr" sz="quarter" idx="11"/>
          </p:nvPr>
        </p:nvSpPr>
        <p:spPr/>
        <p:txBody>
          <a:bodyPr/>
          <a:lstStyle/>
          <a:p>
            <a:endParaRPr lang="sv-SE"/>
          </a:p>
        </p:txBody>
      </p:sp>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432000" y="1440000"/>
            <a:ext cx="11401201" cy="4683600"/>
            <a:chOff x="1295081" y="-570461"/>
            <a:chExt cx="6719407" cy="4683600"/>
          </a:xfrm>
        </p:grpSpPr>
        <p:sp>
          <p:nvSpPr>
            <p:cNvPr id="72" name="Section Title" hidden="1">
              <a:extLst>
                <a:ext uri="{FF2B5EF4-FFF2-40B4-BE49-F238E27FC236}">
                  <a16:creationId xmlns:a16="http://schemas.microsoft.com/office/drawing/2014/main" id="{8BF45C0E-D24F-4800-98B2-20E0A3AC8C3F}"/>
                </a:ext>
              </a:extLst>
            </p:cNvPr>
            <p:cNvSpPr txBox="1">
              <a:spLocks/>
            </p:cNvSpPr>
            <p:nvPr userDrawn="1"/>
          </p:nvSpPr>
          <p:spPr>
            <a:xfrm>
              <a:off x="2413214" y="-570461"/>
              <a:ext cx="5601274" cy="4683600"/>
            </a:xfrm>
            <a:prstGeom prst="rect">
              <a:avLst/>
            </a:prstGeom>
            <a:noFill/>
          </p:spPr>
          <p:txBody>
            <a:bodyPr wrap="square" lIns="0" tIns="0" rIns="0" bIns="0" rtlCol="0" anchor="t" anchorCtr="0">
              <a:noAutofit/>
            </a:bodyPr>
            <a:lstStyle/>
            <a:p>
              <a:pPr defTabSz="9334267">
                <a:lnSpc>
                  <a:spcPct val="83000"/>
                </a:lnSpc>
                <a:tabLst>
                  <a:tab pos="9512062" algn="l"/>
                </a:tabLst>
              </a:pPr>
              <a:r>
                <a:rPr lang="sv-SE" sz="8000" b="0">
                  <a:solidFill>
                    <a:schemeClr val="tx1"/>
                  </a:solidFill>
                  <a:latin typeface="+mj-lt"/>
                </a:rPr>
                <a:t>&lt;TEXT&gt;</a:t>
              </a:r>
              <a:endParaRPr lang="sv-SE"/>
            </a:p>
          </p:txBody>
        </p:sp>
        <p:sp>
          <p:nvSpPr>
            <p:cNvPr id="73" name="Section Number" hidden="1">
              <a:extLst>
                <a:ext uri="{FF2B5EF4-FFF2-40B4-BE49-F238E27FC236}">
                  <a16:creationId xmlns:a16="http://schemas.microsoft.com/office/drawing/2014/main" id="{B36140C3-09D5-4D3F-906D-270C63E34027}"/>
                </a:ext>
              </a:extLst>
            </p:cNvPr>
            <p:cNvSpPr txBox="1">
              <a:spLocks/>
            </p:cNvSpPr>
            <p:nvPr userDrawn="1"/>
          </p:nvSpPr>
          <p:spPr>
            <a:xfrm>
              <a:off x="1295081" y="-570461"/>
              <a:ext cx="1012048" cy="928800"/>
            </a:xfrm>
            <a:prstGeom prst="rect">
              <a:avLst/>
            </a:prstGeom>
            <a:noFill/>
          </p:spPr>
          <p:txBody>
            <a:bodyPr wrap="none" lIns="0" tIns="0" rIns="0" bIns="0" rtlCol="0" anchor="t" anchorCtr="0">
              <a:noAutofit/>
            </a:bodyPr>
            <a:lstStyle/>
            <a:p>
              <a:pPr algn="r">
                <a:lnSpc>
                  <a:spcPct val="83000"/>
                </a:lnSpc>
              </a:pPr>
              <a:r>
                <a:rPr lang="sv-SE" sz="8000" b="0">
                  <a:solidFill>
                    <a:schemeClr val="tx1"/>
                  </a:solidFill>
                  <a:latin typeface="+mj-lt"/>
                </a:rPr>
                <a:t>&lt;N&gt;</a:t>
              </a:r>
              <a:endParaRPr lang="sv-SE"/>
            </a:p>
          </p:txBody>
        </p:sp>
        <p:sp>
          <p:nvSpPr>
            <p:cNvPr id="74" name="Slide Number" hidden="1">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sv-SE" sz="1000">
                  <a:solidFill>
                    <a:srgbClr val="000000">
                      <a:alpha val="0"/>
                    </a:srgbClr>
                  </a:solidFill>
                </a:rPr>
                <a:t>&lt;P&gt;</a:t>
              </a:r>
              <a:endParaRPr lang="sv-SE"/>
            </a:p>
          </p:txBody>
        </p:sp>
        <p:sp>
          <p:nvSpPr>
            <p:cNvPr id="75" name="Timeslot" hidden="1">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sv-SE" sz="1000">
                  <a:solidFill>
                    <a:srgbClr val="000000">
                      <a:alpha val="0"/>
                    </a:srgbClr>
                  </a:solidFill>
                </a:rPr>
                <a:t>&lt;TIMESLOT&gt;</a:t>
              </a:r>
              <a:endParaRPr lang="sv-SE"/>
            </a:p>
          </p:txBody>
        </p:sp>
        <p:sp>
          <p:nvSpPr>
            <p:cNvPr id="76" name="Responsible" hidden="1">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sv-SE" sz="1000">
                  <a:solidFill>
                    <a:srgbClr val="000000">
                      <a:alpha val="0"/>
                    </a:srgbClr>
                  </a:solidFill>
                </a:rPr>
                <a:t>&lt;RESPONSIBLE&gt;</a:t>
              </a:r>
              <a:endParaRPr lang="sv-SE"/>
            </a:p>
          </p:txBody>
        </p:sp>
        <p:sp>
          <p:nvSpPr>
            <p:cNvPr id="77" name="Duration" hidden="1">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sv-SE" sz="1000">
                  <a:solidFill>
                    <a:srgbClr val="000000">
                      <a:alpha val="0"/>
                    </a:srgbClr>
                  </a:solidFill>
                </a:rPr>
                <a:t>&lt;DURATION&gt;</a:t>
              </a:r>
              <a:endParaRPr lang="sv-SE"/>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432000" y="1440000"/>
            <a:ext cx="11399644" cy="4683600"/>
            <a:chOff x="679534" y="2085631"/>
            <a:chExt cx="6718483" cy="4683600"/>
          </a:xfrm>
        </p:grpSpPr>
        <p:sp>
          <p:nvSpPr>
            <p:cNvPr id="79" name="Section Title" hidden="1">
              <a:extLst>
                <a:ext uri="{FF2B5EF4-FFF2-40B4-BE49-F238E27FC236}">
                  <a16:creationId xmlns:a16="http://schemas.microsoft.com/office/drawing/2014/main" id="{584D4FFB-892A-49C8-973F-893B258E19BF}"/>
                </a:ext>
              </a:extLst>
            </p:cNvPr>
            <p:cNvSpPr txBox="1">
              <a:spLocks/>
            </p:cNvSpPr>
            <p:nvPr userDrawn="1"/>
          </p:nvSpPr>
          <p:spPr>
            <a:xfrm>
              <a:off x="1797664" y="2085631"/>
              <a:ext cx="5600353" cy="4683600"/>
            </a:xfrm>
            <a:prstGeom prst="rect">
              <a:avLst/>
            </a:prstGeom>
            <a:noFill/>
          </p:spPr>
          <p:txBody>
            <a:bodyPr wrap="square" lIns="0" tIns="0" rIns="0" bIns="0" rtlCol="0" anchor="t" anchorCtr="0">
              <a:noAutofit/>
            </a:bodyPr>
            <a:lstStyle/>
            <a:p>
              <a:pPr defTabSz="9334267">
                <a:lnSpc>
                  <a:spcPct val="83000"/>
                </a:lnSpc>
                <a:tabLst>
                  <a:tab pos="9512062" algn="l"/>
                </a:tabLst>
              </a:pPr>
              <a:r>
                <a:rPr lang="sv-SE" sz="8000" b="0">
                  <a:solidFill>
                    <a:schemeClr val="tx1"/>
                  </a:solidFill>
                  <a:latin typeface="+mj-lt"/>
                </a:rPr>
                <a:t>&lt;TEXT&gt;</a:t>
              </a:r>
              <a:endParaRPr lang="sv-SE"/>
            </a:p>
          </p:txBody>
        </p:sp>
        <p:sp>
          <p:nvSpPr>
            <p:cNvPr id="80" name="Section Number" hidden="1">
              <a:extLst>
                <a:ext uri="{FF2B5EF4-FFF2-40B4-BE49-F238E27FC236}">
                  <a16:creationId xmlns:a16="http://schemas.microsoft.com/office/drawing/2014/main" id="{BB144044-4B4E-495D-8D8D-9D01BCCA9A24}"/>
                </a:ext>
              </a:extLst>
            </p:cNvPr>
            <p:cNvSpPr txBox="1">
              <a:spLocks/>
            </p:cNvSpPr>
            <p:nvPr userDrawn="1"/>
          </p:nvSpPr>
          <p:spPr>
            <a:xfrm>
              <a:off x="679534" y="2085631"/>
              <a:ext cx="1011534" cy="929667"/>
            </a:xfrm>
            <a:prstGeom prst="rect">
              <a:avLst/>
            </a:prstGeom>
            <a:noFill/>
          </p:spPr>
          <p:txBody>
            <a:bodyPr wrap="none" lIns="0" tIns="0" rIns="0" bIns="0" rtlCol="0" anchor="t" anchorCtr="0">
              <a:noAutofit/>
            </a:bodyPr>
            <a:lstStyle/>
            <a:p>
              <a:pPr algn="r">
                <a:lnSpc>
                  <a:spcPct val="83000"/>
                </a:lnSpc>
              </a:pPr>
              <a:r>
                <a:rPr lang="sv-SE" sz="8000" b="0">
                  <a:solidFill>
                    <a:schemeClr val="tx1"/>
                  </a:solidFill>
                  <a:latin typeface="+mj-lt"/>
                </a:rPr>
                <a:t>&lt;N&gt;</a:t>
              </a:r>
              <a:endParaRPr lang="sv-SE"/>
            </a:p>
          </p:txBody>
        </p:sp>
        <p:sp>
          <p:nvSpPr>
            <p:cNvPr id="81" name="Slide Number" hidden="1">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sv-SE" sz="1000" b="1">
                  <a:solidFill>
                    <a:srgbClr val="000000">
                      <a:alpha val="0"/>
                    </a:srgbClr>
                  </a:solidFill>
                </a:rPr>
                <a:t>&lt;P&gt;</a:t>
              </a:r>
              <a:endParaRPr lang="sv-SE"/>
            </a:p>
          </p:txBody>
        </p:sp>
        <p:sp>
          <p:nvSpPr>
            <p:cNvPr id="82" name="Timeslot" hidden="1">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sv-SE" sz="1000" b="1">
                  <a:solidFill>
                    <a:srgbClr val="000000">
                      <a:alpha val="0"/>
                    </a:srgbClr>
                  </a:solidFill>
                </a:rPr>
                <a:t>&lt;TIMESLOT&gt;</a:t>
              </a:r>
              <a:endParaRPr lang="sv-SE"/>
            </a:p>
          </p:txBody>
        </p:sp>
        <p:sp>
          <p:nvSpPr>
            <p:cNvPr id="83" name="Responsible" hidden="1">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sv-SE" sz="1000" b="1">
                  <a:solidFill>
                    <a:srgbClr val="000000">
                      <a:alpha val="0"/>
                    </a:srgbClr>
                  </a:solidFill>
                </a:rPr>
                <a:t>&lt;RESPONSIBLE&gt;</a:t>
              </a:r>
              <a:endParaRPr lang="sv-SE"/>
            </a:p>
          </p:txBody>
        </p:sp>
        <p:sp>
          <p:nvSpPr>
            <p:cNvPr id="84" name="Duration" hidden="1">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sv-SE" sz="1000" b="1">
                  <a:solidFill>
                    <a:srgbClr val="000000">
                      <a:alpha val="0"/>
                    </a:srgbClr>
                  </a:solidFill>
                </a:rPr>
                <a:t>&lt;DURATION&gt;</a:t>
              </a:r>
              <a:endParaRPr lang="sv-SE"/>
            </a:p>
          </p:txBody>
        </p:sp>
      </p:grpSp>
      <p:sp>
        <p:nvSpPr>
          <p:cNvPr id="4" name="Slide Number Placeholder 3">
            <a:extLst>
              <a:ext uri="{FF2B5EF4-FFF2-40B4-BE49-F238E27FC236}">
                <a16:creationId xmlns:a16="http://schemas.microsoft.com/office/drawing/2014/main" id="{FB45A444-0CD2-4E7A-9436-E5ECB352FB4E}"/>
              </a:ext>
            </a:extLst>
          </p:cNvPr>
          <p:cNvSpPr>
            <a:spLocks noGrp="1"/>
          </p:cNvSpPr>
          <p:nvPr>
            <p:ph type="sldNum" sz="quarter" idx="12"/>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606294155"/>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Non automatic A">
    <p:bg>
      <p:bgPr>
        <a:solidFill>
          <a:schemeClr val="bg2"/>
        </a:solidFill>
        <a:effectLst/>
      </p:bgPr>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A346DBDA-9CC6-463E-8F3E-3EB3DDFEED5A}"/>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3" name="Date Placeholder 2" hidden="1">
            <a:extLst>
              <a:ext uri="{FF2B5EF4-FFF2-40B4-BE49-F238E27FC236}">
                <a16:creationId xmlns:a16="http://schemas.microsoft.com/office/drawing/2014/main" id="{001B4918-0A25-4C43-9A13-67DC0A658A7C}"/>
              </a:ext>
            </a:extLst>
          </p:cNvPr>
          <p:cNvSpPr>
            <a:spLocks noGrp="1"/>
          </p:cNvSpPr>
          <p:nvPr>
            <p:ph type="dt" sz="half" idx="14"/>
          </p:nvPr>
        </p:nvSpPr>
        <p:spPr/>
        <p:txBody>
          <a:bodyPr/>
          <a:lstStyle>
            <a:lvl1pPr>
              <a:defRPr>
                <a:solidFill>
                  <a:srgbClr val="000000">
                    <a:alpha val="0"/>
                  </a:srgbClr>
                </a:solidFill>
              </a:defRPr>
            </a:lvl1pPr>
          </a:lstStyle>
          <a:p>
            <a:fld id="{576485DA-79AB-4BAB-A077-5D619BBAF002}" type="datetime4">
              <a:rPr lang="sv-SE" smtClean="0"/>
              <a:pPr/>
              <a:t>12 september 2025</a:t>
            </a:fld>
            <a:endParaRPr lang="sv-SE"/>
          </a:p>
        </p:txBody>
      </p:sp>
      <p:sp>
        <p:nvSpPr>
          <p:cNvPr id="8" name="Background">
            <a:extLst>
              <a:ext uri="{FF2B5EF4-FFF2-40B4-BE49-F238E27FC236}">
                <a16:creationId xmlns:a16="http://schemas.microsoft.com/office/drawing/2014/main" id="{12325CF0-1AB5-4455-BA18-F9E9B4121518}"/>
              </a:ext>
            </a:extLst>
          </p:cNvPr>
          <p:cNvSpPr txBox="1">
            <a:spLocks/>
          </p:cNvSpPr>
          <p:nvPr userDrawn="1"/>
        </p:nvSpPr>
        <p:spPr>
          <a:xfrm>
            <a:off x="0" y="0"/>
            <a:ext cx="12192000" cy="68616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sv-SE" sz="100" b="0" err="1">
                <a:solidFill>
                  <a:schemeClr val="bg2"/>
                </a:solidFill>
              </a:rPr>
              <a:t>kjlkjlkjl</a:t>
            </a:r>
            <a:endParaRPr lang="sv-SE" sz="100" b="0">
              <a:solidFill>
                <a:schemeClr val="bg2"/>
              </a:solidFill>
            </a:endParaRPr>
          </a:p>
        </p:txBody>
      </p:sp>
      <p:sp>
        <p:nvSpPr>
          <p:cNvPr id="2" name="Title 1"/>
          <p:cNvSpPr>
            <a:spLocks noGrp="1"/>
          </p:cNvSpPr>
          <p:nvPr>
            <p:ph type="title" hasCustomPrompt="1"/>
          </p:nvPr>
        </p:nvSpPr>
        <p:spPr>
          <a:xfrm>
            <a:off x="2328411" y="1440000"/>
            <a:ext cx="9501189" cy="720000"/>
          </a:xfrm>
        </p:spPr>
        <p:txBody>
          <a:bodyPr/>
          <a:lstStyle>
            <a:lvl1pPr>
              <a:defRPr/>
            </a:lvl1pPr>
          </a:lstStyle>
          <a:p>
            <a:r>
              <a:rPr lang="sv-SE" noProof="0"/>
              <a:t>Click to add agenda title</a:t>
            </a:r>
            <a:endParaRPr lang="sv-SE"/>
          </a:p>
        </p:txBody>
      </p:sp>
      <p:sp>
        <p:nvSpPr>
          <p:cNvPr id="7" name="Text Placeholder 2"/>
          <p:cNvSpPr>
            <a:spLocks noGrp="1"/>
          </p:cNvSpPr>
          <p:nvPr>
            <p:ph type="body" sz="quarter" idx="13" hasCustomPrompt="1"/>
          </p:nvPr>
        </p:nvSpPr>
        <p:spPr>
          <a:xfrm>
            <a:off x="2328411" y="2159999"/>
            <a:ext cx="9503227" cy="3977275"/>
          </a:xfrm>
        </p:spPr>
        <p:txBody>
          <a:bodyPr/>
          <a:lstStyle>
            <a:lvl1pPr marL="0" indent="0">
              <a:buFont typeface="Sweco Sans" panose="00000500000000000000" pitchFamily="2" charset="0"/>
              <a:buChar char="​"/>
              <a:defRPr b="0">
                <a:solidFill>
                  <a:schemeClr val="tx1"/>
                </a:solidFill>
              </a:defRPr>
            </a:lvl1pPr>
            <a:lvl2pPr marL="0" indent="0">
              <a:spcBef>
                <a:spcPts val="0"/>
              </a:spcBef>
              <a:spcAft>
                <a:spcPts val="600"/>
              </a:spcAft>
              <a:buFont typeface="Sweco Sans" panose="00000500000000000000" pitchFamily="2" charset="0"/>
              <a:buChar char="​"/>
              <a:defRPr sz="1600" b="0">
                <a:solidFill>
                  <a:schemeClr val="tx1"/>
                </a:solidFill>
              </a:defRPr>
            </a:lvl2pPr>
            <a:lvl3pPr marL="0" indent="0">
              <a:spcBef>
                <a:spcPts val="0"/>
              </a:spcBef>
              <a:spcAft>
                <a:spcPts val="600"/>
              </a:spcAft>
              <a:buFont typeface="Sweco Sans" panose="00000500000000000000" pitchFamily="2" charset="0"/>
              <a:buChar char="​"/>
              <a:defRPr sz="1600" b="0">
                <a:solidFill>
                  <a:schemeClr val="tx1"/>
                </a:solidFill>
              </a:defRPr>
            </a:lvl3pPr>
            <a:lvl4pPr marL="0" indent="0">
              <a:spcBef>
                <a:spcPts val="0"/>
              </a:spcBef>
              <a:spcAft>
                <a:spcPts val="600"/>
              </a:spcAft>
              <a:buFont typeface="Sweco Sans" panose="00000500000000000000" pitchFamily="2" charset="0"/>
              <a:buChar char="​"/>
              <a:defRPr sz="1600" b="0">
                <a:solidFill>
                  <a:schemeClr val="tx1"/>
                </a:solidFill>
              </a:defRPr>
            </a:lvl4pPr>
            <a:lvl5pPr marL="0" indent="0">
              <a:spcBef>
                <a:spcPts val="0"/>
              </a:spcBef>
              <a:spcAft>
                <a:spcPts val="600"/>
              </a:spcAft>
              <a:buFont typeface="Sweco Sans" panose="00000500000000000000" pitchFamily="2" charset="0"/>
              <a:buChar char="​"/>
              <a:defRPr sz="1600" b="0">
                <a:solidFill>
                  <a:schemeClr val="tx1"/>
                </a:solidFill>
              </a:defRPr>
            </a:lvl5pPr>
            <a:lvl6pPr marL="0" indent="0">
              <a:lnSpc>
                <a:spcPct val="100000"/>
              </a:lnSpc>
              <a:spcBef>
                <a:spcPts val="0"/>
              </a:spcBef>
              <a:spcAft>
                <a:spcPts val="600"/>
              </a:spcAft>
              <a:buFont typeface="Sweco Sans" panose="00000500000000000000" pitchFamily="2" charset="0"/>
              <a:buChar char="​"/>
              <a:defRPr sz="1600" b="0">
                <a:solidFill>
                  <a:schemeClr val="tx1"/>
                </a:solidFill>
              </a:defRPr>
            </a:lvl6pPr>
            <a:lvl7pPr marL="0" indent="0">
              <a:lnSpc>
                <a:spcPct val="100000"/>
              </a:lnSpc>
              <a:spcBef>
                <a:spcPts val="0"/>
              </a:spcBef>
              <a:spcAft>
                <a:spcPts val="600"/>
              </a:spcAft>
              <a:buFont typeface="Sweco Sans" panose="00000500000000000000" pitchFamily="2" charset="0"/>
              <a:buChar char="​"/>
              <a:defRPr sz="1600" b="0">
                <a:solidFill>
                  <a:schemeClr val="tx1"/>
                </a:solidFill>
              </a:defRPr>
            </a:lvl7pPr>
            <a:lvl8pPr marL="0" indent="0">
              <a:lnSpc>
                <a:spcPct val="100000"/>
              </a:lnSpc>
              <a:spcBef>
                <a:spcPts val="0"/>
              </a:spcBef>
              <a:spcAft>
                <a:spcPts val="600"/>
              </a:spcAft>
              <a:buFont typeface="Sweco Sans" panose="00000500000000000000" pitchFamily="2" charset="0"/>
              <a:buChar char="​"/>
              <a:defRPr sz="1600" b="0">
                <a:solidFill>
                  <a:schemeClr val="tx1"/>
                </a:solidFill>
              </a:defRPr>
            </a:lvl8pPr>
            <a:lvl9pPr marL="0" indent="0">
              <a:spcBef>
                <a:spcPts val="0"/>
              </a:spcBef>
              <a:spcAft>
                <a:spcPts val="600"/>
              </a:spcAft>
              <a:buFont typeface="Sweco Sans" panose="00000500000000000000" pitchFamily="2" charset="0"/>
              <a:buChar char="​"/>
              <a:defRPr sz="1600" b="0">
                <a:solidFill>
                  <a:schemeClr val="tx1"/>
                </a:solidFill>
              </a:defRPr>
            </a:lvl9pPr>
          </a:lstStyle>
          <a:p>
            <a:pPr lvl="0"/>
            <a:r>
              <a:rPr lang="sv-SE" noProof="0"/>
              <a:t>01 Click to add agenda point</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0E83DE30-8BDC-4207-B7E9-72EA0636857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sv-SE" smtClean="0"/>
              <a:pPr/>
              <a:t>‹#›</a:t>
            </a:fld>
            <a:endParaRPr lang="sv-SE"/>
          </a:p>
        </p:txBody>
      </p:sp>
      <p:sp>
        <p:nvSpPr>
          <p:cNvPr id="11" name="date" descr="{&quot;templafy&quot;:{&quot;id&quot;:&quot;cc475a7c-dc8f-46eb-ac33-a90cf3f7c8ca&quot;}}">
            <a:extLst>
              <a:ext uri="{FF2B5EF4-FFF2-40B4-BE49-F238E27FC236}">
                <a16:creationId xmlns:a16="http://schemas.microsoft.com/office/drawing/2014/main" id="{2EB8D86A-C1EB-46A3-B294-98FA930DE3CB}"/>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2939d163-b88d-4014-8e48-5858c5bd47f2&quot;}}">
            <a:extLst>
              <a:ext uri="{FF2B5EF4-FFF2-40B4-BE49-F238E27FC236}">
                <a16:creationId xmlns:a16="http://schemas.microsoft.com/office/drawing/2014/main" id="{5244A48B-E439-42BB-811C-88BEF0C534C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9" name="Graphic 8">
            <a:extLst>
              <a:ext uri="{FF2B5EF4-FFF2-40B4-BE49-F238E27FC236}">
                <a16:creationId xmlns:a16="http://schemas.microsoft.com/office/drawing/2014/main" id="{3C92C06E-9D3D-40BF-662C-64A3807DEF0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Non automatic A bright green">
    <p:bg>
      <p:bgPr>
        <a:solidFill>
          <a:schemeClr val="accent3"/>
        </a:solidFill>
        <a:effectLst/>
      </p:bgPr>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A346DBDA-9CC6-463E-8F3E-3EB3DDFEED5A}"/>
              </a:ext>
            </a:extLst>
          </p:cNvPr>
          <p:cNvSpPr>
            <a:spLocks noGrp="1"/>
          </p:cNvSpPr>
          <p:nvPr>
            <p:ph type="ftr" sz="quarter" idx="15"/>
          </p:nvPr>
        </p:nvSpPr>
        <p:spPr/>
        <p:txBody>
          <a:bodyPr/>
          <a:lstStyle>
            <a:lvl1pPr>
              <a:defRPr>
                <a:solidFill>
                  <a:srgbClr val="000000">
                    <a:alpha val="0"/>
                  </a:srgbClr>
                </a:solidFill>
              </a:defRPr>
            </a:lvl1pPr>
          </a:lstStyle>
          <a:p>
            <a:endParaRPr lang="sv-SE"/>
          </a:p>
        </p:txBody>
      </p:sp>
      <p:sp>
        <p:nvSpPr>
          <p:cNvPr id="3" name="Date Placeholder 2" hidden="1">
            <a:extLst>
              <a:ext uri="{FF2B5EF4-FFF2-40B4-BE49-F238E27FC236}">
                <a16:creationId xmlns:a16="http://schemas.microsoft.com/office/drawing/2014/main" id="{001B4918-0A25-4C43-9A13-67DC0A658A7C}"/>
              </a:ext>
            </a:extLst>
          </p:cNvPr>
          <p:cNvSpPr>
            <a:spLocks noGrp="1"/>
          </p:cNvSpPr>
          <p:nvPr>
            <p:ph type="dt" sz="half" idx="14"/>
          </p:nvPr>
        </p:nvSpPr>
        <p:spPr/>
        <p:txBody>
          <a:bodyPr/>
          <a:lstStyle>
            <a:lvl1pPr>
              <a:defRPr>
                <a:solidFill>
                  <a:srgbClr val="000000">
                    <a:alpha val="0"/>
                  </a:srgbClr>
                </a:solidFill>
              </a:defRPr>
            </a:lvl1pPr>
          </a:lstStyle>
          <a:p>
            <a:fld id="{576485DA-79AB-4BAB-A077-5D619BBAF002}" type="datetime4">
              <a:rPr lang="sv-SE" smtClean="0"/>
              <a:pPr/>
              <a:t>12 september 2025</a:t>
            </a:fld>
            <a:endParaRPr lang="sv-SE"/>
          </a:p>
        </p:txBody>
      </p:sp>
      <p:sp>
        <p:nvSpPr>
          <p:cNvPr id="8" name="Background">
            <a:extLst>
              <a:ext uri="{FF2B5EF4-FFF2-40B4-BE49-F238E27FC236}">
                <a16:creationId xmlns:a16="http://schemas.microsoft.com/office/drawing/2014/main" id="{12325CF0-1AB5-4455-BA18-F9E9B4121518}"/>
              </a:ext>
            </a:extLst>
          </p:cNvPr>
          <p:cNvSpPr txBox="1">
            <a:spLocks/>
          </p:cNvSpPr>
          <p:nvPr userDrawn="1"/>
        </p:nvSpPr>
        <p:spPr>
          <a:xfrm>
            <a:off x="0" y="0"/>
            <a:ext cx="12192000" cy="6861600"/>
          </a:xfrm>
          <a:prstGeom prst="rect">
            <a:avLst/>
          </a:prstGeom>
          <a:solidFill>
            <a:schemeClr val="accent3"/>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sv-SE" sz="100" b="0" err="1">
                <a:solidFill>
                  <a:schemeClr val="bg2"/>
                </a:solidFill>
              </a:rPr>
              <a:t>kjlkjlkjl</a:t>
            </a:r>
            <a:endParaRPr lang="sv-SE" sz="100" b="0">
              <a:solidFill>
                <a:schemeClr val="bg2"/>
              </a:solidFill>
            </a:endParaRPr>
          </a:p>
        </p:txBody>
      </p:sp>
      <p:sp>
        <p:nvSpPr>
          <p:cNvPr id="2" name="Title 1"/>
          <p:cNvSpPr>
            <a:spLocks noGrp="1"/>
          </p:cNvSpPr>
          <p:nvPr>
            <p:ph type="title" hasCustomPrompt="1"/>
          </p:nvPr>
        </p:nvSpPr>
        <p:spPr>
          <a:xfrm>
            <a:off x="2328411" y="1440000"/>
            <a:ext cx="9501189" cy="720000"/>
          </a:xfrm>
        </p:spPr>
        <p:txBody>
          <a:bodyPr/>
          <a:lstStyle>
            <a:lvl1pPr>
              <a:defRPr/>
            </a:lvl1pPr>
          </a:lstStyle>
          <a:p>
            <a:r>
              <a:rPr lang="sv-SE" noProof="0"/>
              <a:t>Click to add agenda title</a:t>
            </a:r>
            <a:endParaRPr lang="sv-SE"/>
          </a:p>
        </p:txBody>
      </p:sp>
      <p:sp>
        <p:nvSpPr>
          <p:cNvPr id="7" name="Text Placeholder 2"/>
          <p:cNvSpPr>
            <a:spLocks noGrp="1"/>
          </p:cNvSpPr>
          <p:nvPr>
            <p:ph type="body" sz="quarter" idx="13" hasCustomPrompt="1"/>
          </p:nvPr>
        </p:nvSpPr>
        <p:spPr>
          <a:xfrm>
            <a:off x="2328411" y="2159999"/>
            <a:ext cx="9503227" cy="3977275"/>
          </a:xfrm>
        </p:spPr>
        <p:txBody>
          <a:bodyPr/>
          <a:lstStyle>
            <a:lvl1pPr marL="0" indent="0">
              <a:buFont typeface="Sweco Sans" panose="00000500000000000000" pitchFamily="2" charset="0"/>
              <a:buChar char="​"/>
              <a:defRPr b="0">
                <a:solidFill>
                  <a:schemeClr val="tx1"/>
                </a:solidFill>
              </a:defRPr>
            </a:lvl1pPr>
            <a:lvl2pPr marL="0" indent="0">
              <a:spcBef>
                <a:spcPts val="0"/>
              </a:spcBef>
              <a:spcAft>
                <a:spcPts val="600"/>
              </a:spcAft>
              <a:buFont typeface="Sweco Sans" panose="00000500000000000000" pitchFamily="2" charset="0"/>
              <a:buChar char="​"/>
              <a:defRPr sz="1600" b="0">
                <a:solidFill>
                  <a:schemeClr val="tx1"/>
                </a:solidFill>
              </a:defRPr>
            </a:lvl2pPr>
            <a:lvl3pPr marL="0" indent="0">
              <a:spcBef>
                <a:spcPts val="0"/>
              </a:spcBef>
              <a:spcAft>
                <a:spcPts val="600"/>
              </a:spcAft>
              <a:buFont typeface="Sweco Sans" panose="00000500000000000000" pitchFamily="2" charset="0"/>
              <a:buChar char="​"/>
              <a:defRPr sz="1600" b="0">
                <a:solidFill>
                  <a:schemeClr val="tx1"/>
                </a:solidFill>
              </a:defRPr>
            </a:lvl3pPr>
            <a:lvl4pPr marL="0" indent="0">
              <a:spcBef>
                <a:spcPts val="0"/>
              </a:spcBef>
              <a:spcAft>
                <a:spcPts val="600"/>
              </a:spcAft>
              <a:buFont typeface="Sweco Sans" panose="00000500000000000000" pitchFamily="2" charset="0"/>
              <a:buChar char="​"/>
              <a:defRPr sz="1600" b="0">
                <a:solidFill>
                  <a:schemeClr val="tx1"/>
                </a:solidFill>
              </a:defRPr>
            </a:lvl4pPr>
            <a:lvl5pPr marL="0" indent="0">
              <a:spcBef>
                <a:spcPts val="0"/>
              </a:spcBef>
              <a:spcAft>
                <a:spcPts val="600"/>
              </a:spcAft>
              <a:buFont typeface="Sweco Sans" panose="00000500000000000000" pitchFamily="2" charset="0"/>
              <a:buChar char="​"/>
              <a:defRPr sz="1600" b="0">
                <a:solidFill>
                  <a:schemeClr val="tx1"/>
                </a:solidFill>
              </a:defRPr>
            </a:lvl5pPr>
            <a:lvl6pPr marL="0" indent="0">
              <a:lnSpc>
                <a:spcPct val="100000"/>
              </a:lnSpc>
              <a:spcBef>
                <a:spcPts val="0"/>
              </a:spcBef>
              <a:spcAft>
                <a:spcPts val="600"/>
              </a:spcAft>
              <a:buFont typeface="Sweco Sans" panose="00000500000000000000" pitchFamily="2" charset="0"/>
              <a:buChar char="​"/>
              <a:defRPr sz="1600" b="0">
                <a:solidFill>
                  <a:schemeClr val="tx1"/>
                </a:solidFill>
              </a:defRPr>
            </a:lvl6pPr>
            <a:lvl7pPr marL="0" indent="0">
              <a:lnSpc>
                <a:spcPct val="100000"/>
              </a:lnSpc>
              <a:spcBef>
                <a:spcPts val="0"/>
              </a:spcBef>
              <a:spcAft>
                <a:spcPts val="600"/>
              </a:spcAft>
              <a:buFont typeface="Sweco Sans" panose="00000500000000000000" pitchFamily="2" charset="0"/>
              <a:buChar char="​"/>
              <a:defRPr sz="1600" b="0">
                <a:solidFill>
                  <a:schemeClr val="tx1"/>
                </a:solidFill>
              </a:defRPr>
            </a:lvl7pPr>
            <a:lvl8pPr marL="0" indent="0">
              <a:lnSpc>
                <a:spcPct val="100000"/>
              </a:lnSpc>
              <a:spcBef>
                <a:spcPts val="0"/>
              </a:spcBef>
              <a:spcAft>
                <a:spcPts val="600"/>
              </a:spcAft>
              <a:buFont typeface="Sweco Sans" panose="00000500000000000000" pitchFamily="2" charset="0"/>
              <a:buChar char="​"/>
              <a:defRPr sz="1600" b="0">
                <a:solidFill>
                  <a:schemeClr val="tx1"/>
                </a:solidFill>
              </a:defRPr>
            </a:lvl8pPr>
            <a:lvl9pPr marL="0" indent="0">
              <a:spcBef>
                <a:spcPts val="0"/>
              </a:spcBef>
              <a:spcAft>
                <a:spcPts val="600"/>
              </a:spcAft>
              <a:buFont typeface="Sweco Sans" panose="00000500000000000000" pitchFamily="2" charset="0"/>
              <a:buChar char="​"/>
              <a:defRPr sz="1600" b="0">
                <a:solidFill>
                  <a:schemeClr val="tx1"/>
                </a:solidFill>
              </a:defRPr>
            </a:lvl9pPr>
          </a:lstStyle>
          <a:p>
            <a:pPr lvl="0"/>
            <a:r>
              <a:rPr lang="sv-SE" noProof="0"/>
              <a:t>01 Click to add agenda point</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5" name="Slide Number Placeholder 4">
            <a:extLst>
              <a:ext uri="{FF2B5EF4-FFF2-40B4-BE49-F238E27FC236}">
                <a16:creationId xmlns:a16="http://schemas.microsoft.com/office/drawing/2014/main" id="{0E83DE30-8BDC-4207-B7E9-72EA0636857F}"/>
              </a:ext>
            </a:extLst>
          </p:cNvPr>
          <p:cNvSpPr>
            <a:spLocks noGrp="1"/>
          </p:cNvSpPr>
          <p:nvPr>
            <p:ph type="sldNum" sz="quarter" idx="16"/>
          </p:nvPr>
        </p:nvSpPr>
        <p:spPr/>
        <p:txBody>
          <a:bodyPr/>
          <a:lstStyle>
            <a:lvl1pPr>
              <a:defRPr>
                <a:solidFill>
                  <a:schemeClr val="tx1"/>
                </a:solidFill>
              </a:defRPr>
            </a:lvl1pPr>
          </a:lstStyle>
          <a:p>
            <a:fld id="{23AA811B-2EBD-4900-905E-5BE206449611}" type="slidenum">
              <a:rPr lang="sv-SE" smtClean="0"/>
              <a:pPr/>
              <a:t>‹#›</a:t>
            </a:fld>
            <a:endParaRPr lang="sv-SE"/>
          </a:p>
        </p:txBody>
      </p:sp>
      <p:sp>
        <p:nvSpPr>
          <p:cNvPr id="11" name="date" descr="{&quot;templafy&quot;:{&quot;id&quot;:&quot;96f60e2b-2c56-45c9-b02e-a2437482205d&quot;}}">
            <a:extLst>
              <a:ext uri="{FF2B5EF4-FFF2-40B4-BE49-F238E27FC236}">
                <a16:creationId xmlns:a16="http://schemas.microsoft.com/office/drawing/2014/main" id="{2EB8D86A-C1EB-46A3-B294-98FA930DE3CB}"/>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1119ba9d-624f-41f0-b4c7-e6d86c92ef74&quot;}}">
            <a:extLst>
              <a:ext uri="{FF2B5EF4-FFF2-40B4-BE49-F238E27FC236}">
                <a16:creationId xmlns:a16="http://schemas.microsoft.com/office/drawing/2014/main" id="{5244A48B-E439-42BB-811C-88BEF0C534C6}"/>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3" name="Graphic 12">
            <a:extLst>
              <a:ext uri="{FF2B5EF4-FFF2-40B4-BE49-F238E27FC236}">
                <a16:creationId xmlns:a16="http://schemas.microsoft.com/office/drawing/2014/main" id="{B87DD94B-A4AC-2928-BEE6-218FF1D5D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396438449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Non automatic B">
    <p:bg>
      <p:bgPr>
        <a:solidFill>
          <a:schemeClr val="bg2"/>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9DF46AE-4033-4DDF-B903-9DFF43A0ED3A}"/>
              </a:ext>
            </a:extLst>
          </p:cNvPr>
          <p:cNvSpPr>
            <a:spLocks noGrp="1"/>
          </p:cNvSpPr>
          <p:nvPr>
            <p:ph type="dt" sz="half" idx="18"/>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hidden="1">
            <a:extLst>
              <a:ext uri="{FF2B5EF4-FFF2-40B4-BE49-F238E27FC236}">
                <a16:creationId xmlns:a16="http://schemas.microsoft.com/office/drawing/2014/main" id="{336A0177-6670-4110-BC0A-5D9D7E4F8BEF}"/>
              </a:ext>
            </a:extLst>
          </p:cNvPr>
          <p:cNvSpPr>
            <a:spLocks noGrp="1"/>
          </p:cNvSpPr>
          <p:nvPr>
            <p:ph type="ftr" sz="quarter" idx="19"/>
          </p:nvPr>
        </p:nvSpPr>
        <p:spPr/>
        <p:txBody>
          <a:bodyPr/>
          <a:lstStyle>
            <a:lvl1pPr>
              <a:defRPr>
                <a:solidFill>
                  <a:srgbClr val="000000">
                    <a:alpha val="0"/>
                  </a:srgbClr>
                </a:solidFill>
              </a:defRPr>
            </a:lvl1pPr>
          </a:lstStyle>
          <a:p>
            <a:endParaRPr lang="sv-SE"/>
          </a:p>
        </p:txBody>
      </p:sp>
      <p:sp>
        <p:nvSpPr>
          <p:cNvPr id="8" name="Background">
            <a:extLst>
              <a:ext uri="{FF2B5EF4-FFF2-40B4-BE49-F238E27FC236}">
                <a16:creationId xmlns:a16="http://schemas.microsoft.com/office/drawing/2014/main" id="{B0C52D22-9AF1-4D67-AEE1-A1BAB44EC216}"/>
              </a:ext>
            </a:extLst>
          </p:cNvPr>
          <p:cNvSpPr txBox="1">
            <a:spLocks/>
          </p:cNvSpPr>
          <p:nvPr userDrawn="1"/>
        </p:nvSpPr>
        <p:spPr>
          <a:xfrm>
            <a:off x="0" y="0"/>
            <a:ext cx="12192000" cy="6858000"/>
          </a:xfrm>
          <a:prstGeom prst="rect">
            <a:avLst/>
          </a:prstGeom>
          <a:solidFill>
            <a:schemeClr val="bg2"/>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sv-SE" sz="100" b="0" err="1">
                <a:solidFill>
                  <a:schemeClr val="bg2"/>
                </a:solidFill>
              </a:rPr>
              <a:t>kjlkjlkjl</a:t>
            </a:r>
            <a:endParaRPr lang="sv-SE" sz="100" b="0">
              <a:solidFill>
                <a:schemeClr val="bg2"/>
              </a:solidFill>
            </a:endParaRPr>
          </a:p>
        </p:txBody>
      </p:sp>
      <p:sp>
        <p:nvSpPr>
          <p:cNvPr id="2" name="Title 1"/>
          <p:cNvSpPr>
            <a:spLocks noGrp="1"/>
          </p:cNvSpPr>
          <p:nvPr>
            <p:ph type="title" hasCustomPrompt="1"/>
          </p:nvPr>
        </p:nvSpPr>
        <p:spPr>
          <a:xfrm>
            <a:off x="2330086" y="1440000"/>
            <a:ext cx="9499514" cy="712800"/>
          </a:xfrm>
        </p:spPr>
        <p:txBody>
          <a:bodyPr/>
          <a:lstStyle>
            <a:lvl1pPr>
              <a:defRPr/>
            </a:lvl1pPr>
          </a:lstStyle>
          <a:p>
            <a:r>
              <a:rPr lang="sv-SE" noProof="0"/>
              <a:t>Click to add agenda title</a:t>
            </a:r>
            <a:endParaRPr lang="sv-SE"/>
          </a:p>
        </p:txBody>
      </p:sp>
      <p:sp>
        <p:nvSpPr>
          <p:cNvPr id="7" name="Text Placeholder 2"/>
          <p:cNvSpPr>
            <a:spLocks noGrp="1"/>
          </p:cNvSpPr>
          <p:nvPr>
            <p:ph type="body" sz="quarter" idx="13" hasCustomPrompt="1"/>
          </p:nvPr>
        </p:nvSpPr>
        <p:spPr>
          <a:xfrm>
            <a:off x="3402000" y="2160000"/>
            <a:ext cx="8431200" cy="3963600"/>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Bef>
                <a:spcPts val="0"/>
              </a:spcBef>
              <a:spcAft>
                <a:spcPts val="0"/>
              </a:spcAft>
              <a:buFont typeface="Sweco Sans" panose="00000500000000000000" pitchFamily="2" charset="0"/>
              <a:buChar char="​"/>
              <a:defRPr sz="1600" b="0"/>
            </a:lvl2pPr>
            <a:lvl3pPr marL="0" indent="0">
              <a:lnSpc>
                <a:spcPts val="1950"/>
              </a:lnSpc>
              <a:spcBef>
                <a:spcPts val="0"/>
              </a:spcBef>
              <a:spcAft>
                <a:spcPts val="0"/>
              </a:spcAft>
              <a:buFont typeface="Sweco Sans" panose="00000500000000000000" pitchFamily="2" charset="0"/>
              <a:buChar char="​"/>
              <a:defRPr sz="1600" b="0"/>
            </a:lvl3pPr>
            <a:lvl4pPr marL="0" indent="0">
              <a:lnSpc>
                <a:spcPts val="1950"/>
              </a:lnSpc>
              <a:spcBef>
                <a:spcPts val="0"/>
              </a:spcBef>
              <a:spcAft>
                <a:spcPts val="0"/>
              </a:spcAft>
              <a:buFont typeface="Sweco Sans" panose="00000500000000000000" pitchFamily="2" charset="0"/>
              <a:buChar char="​"/>
              <a:defRPr sz="1600" b="0"/>
            </a:lvl4pPr>
            <a:lvl5pPr marL="0" indent="0">
              <a:lnSpc>
                <a:spcPts val="1950"/>
              </a:lnSpc>
              <a:spcBef>
                <a:spcPts val="0"/>
              </a:spcBef>
              <a:spcAft>
                <a:spcPts val="0"/>
              </a:spcAft>
              <a:buFont typeface="Sweco Sans" panose="00000500000000000000" pitchFamily="2" charset="0"/>
              <a:buChar char="​"/>
              <a:defRPr sz="1600" b="0"/>
            </a:lvl5pPr>
            <a:lvl6pPr marL="0" indent="0">
              <a:lnSpc>
                <a:spcPts val="1950"/>
              </a:lnSpc>
              <a:spcBef>
                <a:spcPts val="0"/>
              </a:spcBef>
              <a:spcAft>
                <a:spcPts val="0"/>
              </a:spcAft>
              <a:buFont typeface="Sweco Sans" panose="00000500000000000000" pitchFamily="2" charset="0"/>
              <a:buChar char="​"/>
              <a:defRPr sz="1600" b="0"/>
            </a:lvl6pPr>
            <a:lvl7pPr marL="0" indent="0">
              <a:lnSpc>
                <a:spcPts val="1950"/>
              </a:lnSpc>
              <a:spcBef>
                <a:spcPts val="0"/>
              </a:spcBef>
              <a:spcAft>
                <a:spcPts val="0"/>
              </a:spcAft>
              <a:buFont typeface="Sweco Sans" panose="00000500000000000000" pitchFamily="2" charset="0"/>
              <a:buChar char="​"/>
              <a:defRPr sz="1600" b="0"/>
            </a:lvl7pPr>
            <a:lvl8pPr marL="0" indent="0">
              <a:lnSpc>
                <a:spcPts val="1950"/>
              </a:lnSpc>
              <a:spcBef>
                <a:spcPts val="0"/>
              </a:spcBef>
              <a:spcAft>
                <a:spcPts val="0"/>
              </a:spcAft>
              <a:buFont typeface="Sweco Sans" panose="00000500000000000000" pitchFamily="2" charset="0"/>
              <a:buChar char="​"/>
              <a:defRPr sz="1600" b="0"/>
            </a:lvl8pPr>
            <a:lvl9pPr marL="0" indent="0">
              <a:lnSpc>
                <a:spcPts val="1950"/>
              </a:lnSpc>
              <a:spcBef>
                <a:spcPts val="0"/>
              </a:spcBef>
              <a:buFont typeface="Sweco Sans" panose="00000500000000000000" pitchFamily="2" charset="0"/>
              <a:buChar char="​"/>
              <a:defRPr sz="1600" b="0">
                <a:solidFill>
                  <a:schemeClr val="tx1"/>
                </a:solidFill>
              </a:defRPr>
            </a:lvl9pPr>
          </a:lstStyle>
          <a:p>
            <a:pPr lvl="0"/>
            <a:r>
              <a:rPr lang="sv-SE" noProof="0"/>
              <a:t>Click to add agenda point</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2330086" y="2159999"/>
            <a:ext cx="1071914" cy="3977275"/>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Aft>
                <a:spcPts val="0"/>
              </a:spcAft>
              <a:buFont typeface="Sweco Sans" panose="00000500000000000000" pitchFamily="2" charset="0"/>
              <a:buChar char="​"/>
              <a:defRPr sz="1600" b="0"/>
            </a:lvl2pPr>
            <a:lvl3pPr marL="0" indent="0">
              <a:lnSpc>
                <a:spcPts val="1950"/>
              </a:lnSpc>
              <a:spcAft>
                <a:spcPts val="0"/>
              </a:spcAft>
              <a:buFont typeface="Sweco Sans" panose="00000500000000000000" pitchFamily="2" charset="0"/>
              <a:buChar char="​"/>
              <a:defRPr sz="1600" b="0"/>
            </a:lvl3pPr>
            <a:lvl4pPr>
              <a:lnSpc>
                <a:spcPts val="1950"/>
              </a:lnSpc>
              <a:spcAft>
                <a:spcPts val="0"/>
              </a:spcAft>
              <a:buFont typeface="Sweco Sans" panose="00000500000000000000" pitchFamily="2" charset="0"/>
              <a:buChar char="​"/>
              <a:defRPr sz="1600" b="0"/>
            </a:lvl4pPr>
            <a:lvl5pPr>
              <a:lnSpc>
                <a:spcPts val="1950"/>
              </a:lnSpc>
              <a:spcAft>
                <a:spcPts val="0"/>
              </a:spcAft>
              <a:buFont typeface="Sweco Sans" panose="00000500000000000000" pitchFamily="2" charset="0"/>
              <a:buChar char="​"/>
              <a:defRPr sz="1600" b="0"/>
            </a:lvl5pPr>
            <a:lvl6pPr marL="0" indent="0">
              <a:lnSpc>
                <a:spcPts val="1950"/>
              </a:lnSpc>
              <a:spcAft>
                <a:spcPts val="0"/>
              </a:spcAft>
              <a:buFont typeface="Sweco Sans" panose="00000500000000000000" pitchFamily="2" charset="0"/>
              <a:buChar char="​"/>
              <a:defRPr sz="1600" b="0"/>
            </a:lvl6pPr>
            <a:lvl7pPr>
              <a:lnSpc>
                <a:spcPts val="1950"/>
              </a:lnSpc>
              <a:spcAft>
                <a:spcPts val="0"/>
              </a:spcAft>
              <a:defRPr sz="1600" b="0"/>
            </a:lvl7pPr>
            <a:lvl8pPr>
              <a:lnSpc>
                <a:spcPts val="1950"/>
              </a:lnSpc>
              <a:spcAft>
                <a:spcPts val="0"/>
              </a:spcAft>
              <a:defRPr sz="1600" b="0"/>
            </a:lvl8pPr>
            <a:lvl9pPr>
              <a:lnSpc>
                <a:spcPts val="1950"/>
              </a:lnSpc>
              <a:spcBef>
                <a:spcPts val="0"/>
              </a:spcBef>
              <a:spcAft>
                <a:spcPts val="0"/>
              </a:spcAft>
              <a:defRPr sz="1600" b="0">
                <a:solidFill>
                  <a:schemeClr val="tx1"/>
                </a:solidFill>
              </a:defRPr>
            </a:lvl9pPr>
          </a:lstStyle>
          <a:p>
            <a:pPr lvl="0"/>
            <a:r>
              <a:rPr lang="sv-SE"/>
              <a:t>0000-0000</a:t>
            </a:r>
          </a:p>
          <a:p>
            <a:pPr lvl="1"/>
            <a:r>
              <a:rPr lang="sv-SE"/>
              <a:t>0000-0000</a:t>
            </a:r>
          </a:p>
          <a:p>
            <a:pPr lvl="2"/>
            <a:r>
              <a:rPr lang="sv-SE"/>
              <a:t>03</a:t>
            </a:r>
          </a:p>
          <a:p>
            <a:pPr lvl="3"/>
            <a:r>
              <a:rPr lang="sv-SE"/>
              <a:t>04</a:t>
            </a:r>
          </a:p>
          <a:p>
            <a:pPr lvl="4"/>
            <a:r>
              <a:rPr lang="sv-SE"/>
              <a:t>05</a:t>
            </a:r>
          </a:p>
          <a:p>
            <a:pPr lvl="5"/>
            <a:r>
              <a:rPr lang="sv-SE"/>
              <a:t>06</a:t>
            </a:r>
          </a:p>
          <a:p>
            <a:pPr lvl="6"/>
            <a:r>
              <a:rPr lang="sv-SE"/>
              <a:t>07</a:t>
            </a:r>
          </a:p>
          <a:p>
            <a:pPr lvl="7"/>
            <a:r>
              <a:rPr lang="sv-SE"/>
              <a:t>08</a:t>
            </a:r>
          </a:p>
          <a:p>
            <a:pPr lvl="8"/>
            <a:r>
              <a:rPr lang="sv-SE"/>
              <a:t>09</a:t>
            </a:r>
          </a:p>
        </p:txBody>
      </p:sp>
      <p:sp>
        <p:nvSpPr>
          <p:cNvPr id="6" name="Slide Number Placeholder 5">
            <a:extLst>
              <a:ext uri="{FF2B5EF4-FFF2-40B4-BE49-F238E27FC236}">
                <a16:creationId xmlns:a16="http://schemas.microsoft.com/office/drawing/2014/main" id="{ADE79FE8-DBEF-4092-B437-58288433B1DD}"/>
              </a:ext>
            </a:extLst>
          </p:cNvPr>
          <p:cNvSpPr>
            <a:spLocks noGrp="1"/>
          </p:cNvSpPr>
          <p:nvPr>
            <p:ph type="sldNum" sz="quarter" idx="20"/>
          </p:nvPr>
        </p:nvSpPr>
        <p:spPr/>
        <p:txBody>
          <a:bodyPr/>
          <a:lstStyle/>
          <a:p>
            <a:fld id="{23AA811B-2EBD-4900-905E-5BE206449611}" type="slidenum">
              <a:rPr lang="sv-SE" smtClean="0"/>
              <a:pPr/>
              <a:t>‹#›</a:t>
            </a:fld>
            <a:endParaRPr lang="sv-SE"/>
          </a:p>
        </p:txBody>
      </p:sp>
      <p:sp>
        <p:nvSpPr>
          <p:cNvPr id="12" name="date" descr="{&quot;templafy&quot;:{&quot;id&quot;:&quot;415b8a44-7b33-4f14-b320-1204ab8d55a0&quot;}}">
            <a:extLst>
              <a:ext uri="{FF2B5EF4-FFF2-40B4-BE49-F238E27FC236}">
                <a16:creationId xmlns:a16="http://schemas.microsoft.com/office/drawing/2014/main" id="{C236CF2A-B6B8-4FF9-B333-33BDE47CF073}"/>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b0f2fa73-0fc4-4cfd-8113-76329100ea88&quot;}}">
            <a:extLst>
              <a:ext uri="{FF2B5EF4-FFF2-40B4-BE49-F238E27FC236}">
                <a16:creationId xmlns:a16="http://schemas.microsoft.com/office/drawing/2014/main" id="{D9F47D30-BC51-4DB6-BB3A-9C45DD7A19DA}"/>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E6CF5BC9-8778-0F29-27B2-2AC8DB0916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334766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Non automatic B bright green">
    <p:bg>
      <p:bgPr>
        <a:solidFill>
          <a:schemeClr val="accent3"/>
        </a:solidFill>
        <a:effectLst/>
      </p:bgPr>
    </p:bg>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99DF46AE-4033-4DDF-B903-9DFF43A0ED3A}"/>
              </a:ext>
            </a:extLst>
          </p:cNvPr>
          <p:cNvSpPr>
            <a:spLocks noGrp="1"/>
          </p:cNvSpPr>
          <p:nvPr>
            <p:ph type="dt" sz="half" idx="18"/>
          </p:nvPr>
        </p:nvSpPr>
        <p:spPr/>
        <p:txBody>
          <a:bodyPr/>
          <a:lstStyle>
            <a:lvl1pPr>
              <a:defRPr>
                <a:solidFill>
                  <a:srgbClr val="000000">
                    <a:alpha val="0"/>
                  </a:srgbClr>
                </a:solidFill>
              </a:defRPr>
            </a:lvl1pPr>
          </a:lstStyle>
          <a:p>
            <a:fld id="{C0180F20-B20C-4048-800D-8AB7E167450C}" type="datetime4">
              <a:rPr lang="sv-SE" smtClean="0"/>
              <a:pPr/>
              <a:t>12 september 2025</a:t>
            </a:fld>
            <a:endParaRPr lang="sv-SE"/>
          </a:p>
        </p:txBody>
      </p:sp>
      <p:sp>
        <p:nvSpPr>
          <p:cNvPr id="5" name="Footer Placeholder 4" hidden="1">
            <a:extLst>
              <a:ext uri="{FF2B5EF4-FFF2-40B4-BE49-F238E27FC236}">
                <a16:creationId xmlns:a16="http://schemas.microsoft.com/office/drawing/2014/main" id="{336A0177-6670-4110-BC0A-5D9D7E4F8BEF}"/>
              </a:ext>
            </a:extLst>
          </p:cNvPr>
          <p:cNvSpPr>
            <a:spLocks noGrp="1"/>
          </p:cNvSpPr>
          <p:nvPr>
            <p:ph type="ftr" sz="quarter" idx="19"/>
          </p:nvPr>
        </p:nvSpPr>
        <p:spPr/>
        <p:txBody>
          <a:bodyPr/>
          <a:lstStyle>
            <a:lvl1pPr>
              <a:defRPr>
                <a:solidFill>
                  <a:srgbClr val="000000">
                    <a:alpha val="0"/>
                  </a:srgbClr>
                </a:solidFill>
              </a:defRPr>
            </a:lvl1pPr>
          </a:lstStyle>
          <a:p>
            <a:endParaRPr lang="sv-SE"/>
          </a:p>
        </p:txBody>
      </p:sp>
      <p:sp>
        <p:nvSpPr>
          <p:cNvPr id="8" name="Background">
            <a:extLst>
              <a:ext uri="{FF2B5EF4-FFF2-40B4-BE49-F238E27FC236}">
                <a16:creationId xmlns:a16="http://schemas.microsoft.com/office/drawing/2014/main" id="{B0C52D22-9AF1-4D67-AEE1-A1BAB44EC216}"/>
              </a:ext>
            </a:extLst>
          </p:cNvPr>
          <p:cNvSpPr txBox="1">
            <a:spLocks/>
          </p:cNvSpPr>
          <p:nvPr userDrawn="1"/>
        </p:nvSpPr>
        <p:spPr>
          <a:xfrm>
            <a:off x="0" y="0"/>
            <a:ext cx="12192000" cy="6858000"/>
          </a:xfrm>
          <a:prstGeom prst="rect">
            <a:avLst/>
          </a:prstGeom>
          <a:solidFill>
            <a:schemeClr val="accent3"/>
          </a:solidFill>
        </p:spPr>
        <p:txBody>
          <a:bodyPr vert="horz" lIns="540000" tIns="540000" rIns="540000" bIns="540000" rtlCol="0" anchor="ctr" anchorCtr="0">
            <a:noAutofit/>
          </a:bodyPr>
          <a:lstStyle>
            <a:lvl1pPr algn="l" defTabSz="914400" rtl="0" eaLnBrk="1" latinLnBrk="0" hangingPunct="1">
              <a:lnSpc>
                <a:spcPct val="83000"/>
              </a:lnSpc>
              <a:spcBef>
                <a:spcPct val="0"/>
              </a:spcBef>
              <a:buNone/>
              <a:defRPr sz="4000" b="1" kern="1200" cap="none" spc="0" baseline="0">
                <a:solidFill>
                  <a:schemeClr val="accent1"/>
                </a:solidFill>
                <a:latin typeface="+mj-lt"/>
                <a:ea typeface="+mj-ea"/>
                <a:cs typeface="+mj-cs"/>
              </a:defRPr>
            </a:lvl1pPr>
          </a:lstStyle>
          <a:p>
            <a:pPr algn="ctr"/>
            <a:r>
              <a:rPr lang="sv-SE" sz="100" b="0" err="1">
                <a:solidFill>
                  <a:schemeClr val="bg2"/>
                </a:solidFill>
              </a:rPr>
              <a:t>kjlkjlkjl</a:t>
            </a:r>
            <a:endParaRPr lang="sv-SE" sz="100" b="0">
              <a:solidFill>
                <a:schemeClr val="bg2"/>
              </a:solidFill>
            </a:endParaRPr>
          </a:p>
        </p:txBody>
      </p:sp>
      <p:sp>
        <p:nvSpPr>
          <p:cNvPr id="2" name="Title 1"/>
          <p:cNvSpPr>
            <a:spLocks noGrp="1"/>
          </p:cNvSpPr>
          <p:nvPr>
            <p:ph type="title" hasCustomPrompt="1"/>
          </p:nvPr>
        </p:nvSpPr>
        <p:spPr>
          <a:xfrm>
            <a:off x="2330086" y="1440000"/>
            <a:ext cx="9499514" cy="712800"/>
          </a:xfrm>
        </p:spPr>
        <p:txBody>
          <a:bodyPr/>
          <a:lstStyle>
            <a:lvl1pPr>
              <a:defRPr/>
            </a:lvl1pPr>
          </a:lstStyle>
          <a:p>
            <a:r>
              <a:rPr lang="sv-SE" noProof="0"/>
              <a:t>Click to add agenda title</a:t>
            </a:r>
            <a:endParaRPr lang="sv-SE"/>
          </a:p>
        </p:txBody>
      </p:sp>
      <p:sp>
        <p:nvSpPr>
          <p:cNvPr id="7" name="Text Placeholder 2"/>
          <p:cNvSpPr>
            <a:spLocks noGrp="1"/>
          </p:cNvSpPr>
          <p:nvPr>
            <p:ph type="body" sz="quarter" idx="13" hasCustomPrompt="1"/>
          </p:nvPr>
        </p:nvSpPr>
        <p:spPr>
          <a:xfrm>
            <a:off x="3402000" y="2160000"/>
            <a:ext cx="8431200" cy="3963600"/>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Bef>
                <a:spcPts val="0"/>
              </a:spcBef>
              <a:spcAft>
                <a:spcPts val="0"/>
              </a:spcAft>
              <a:buFont typeface="Sweco Sans" panose="00000500000000000000" pitchFamily="2" charset="0"/>
              <a:buChar char="​"/>
              <a:defRPr sz="1600" b="0"/>
            </a:lvl2pPr>
            <a:lvl3pPr marL="0" indent="0">
              <a:lnSpc>
                <a:spcPts val="1950"/>
              </a:lnSpc>
              <a:spcBef>
                <a:spcPts val="0"/>
              </a:spcBef>
              <a:spcAft>
                <a:spcPts val="0"/>
              </a:spcAft>
              <a:buFont typeface="Sweco Sans" panose="00000500000000000000" pitchFamily="2" charset="0"/>
              <a:buChar char="​"/>
              <a:defRPr sz="1600" b="0"/>
            </a:lvl3pPr>
            <a:lvl4pPr marL="0" indent="0">
              <a:lnSpc>
                <a:spcPts val="1950"/>
              </a:lnSpc>
              <a:spcBef>
                <a:spcPts val="0"/>
              </a:spcBef>
              <a:spcAft>
                <a:spcPts val="0"/>
              </a:spcAft>
              <a:buFont typeface="Sweco Sans" panose="00000500000000000000" pitchFamily="2" charset="0"/>
              <a:buChar char="​"/>
              <a:defRPr sz="1600" b="0"/>
            </a:lvl4pPr>
            <a:lvl5pPr marL="0" indent="0">
              <a:lnSpc>
                <a:spcPts val="1950"/>
              </a:lnSpc>
              <a:spcBef>
                <a:spcPts val="0"/>
              </a:spcBef>
              <a:spcAft>
                <a:spcPts val="0"/>
              </a:spcAft>
              <a:buFont typeface="Sweco Sans" panose="00000500000000000000" pitchFamily="2" charset="0"/>
              <a:buChar char="​"/>
              <a:defRPr sz="1600" b="0"/>
            </a:lvl5pPr>
            <a:lvl6pPr marL="0" indent="0">
              <a:lnSpc>
                <a:spcPts val="1950"/>
              </a:lnSpc>
              <a:spcBef>
                <a:spcPts val="0"/>
              </a:spcBef>
              <a:spcAft>
                <a:spcPts val="0"/>
              </a:spcAft>
              <a:buFont typeface="Sweco Sans" panose="00000500000000000000" pitchFamily="2" charset="0"/>
              <a:buChar char="​"/>
              <a:defRPr sz="1600" b="0"/>
            </a:lvl6pPr>
            <a:lvl7pPr marL="0" indent="0">
              <a:lnSpc>
                <a:spcPts val="1950"/>
              </a:lnSpc>
              <a:spcBef>
                <a:spcPts val="0"/>
              </a:spcBef>
              <a:spcAft>
                <a:spcPts val="0"/>
              </a:spcAft>
              <a:buFont typeface="Sweco Sans" panose="00000500000000000000" pitchFamily="2" charset="0"/>
              <a:buChar char="​"/>
              <a:defRPr sz="1600" b="0"/>
            </a:lvl7pPr>
            <a:lvl8pPr marL="0" indent="0">
              <a:lnSpc>
                <a:spcPts val="1950"/>
              </a:lnSpc>
              <a:spcBef>
                <a:spcPts val="0"/>
              </a:spcBef>
              <a:spcAft>
                <a:spcPts val="0"/>
              </a:spcAft>
              <a:buFont typeface="Sweco Sans" panose="00000500000000000000" pitchFamily="2" charset="0"/>
              <a:buChar char="​"/>
              <a:defRPr sz="1600" b="0"/>
            </a:lvl8pPr>
            <a:lvl9pPr marL="0" indent="0">
              <a:lnSpc>
                <a:spcPts val="1950"/>
              </a:lnSpc>
              <a:spcBef>
                <a:spcPts val="0"/>
              </a:spcBef>
              <a:buFont typeface="Sweco Sans" panose="00000500000000000000" pitchFamily="2" charset="0"/>
              <a:buChar char="​"/>
              <a:defRPr sz="1600" b="0">
                <a:solidFill>
                  <a:schemeClr val="tx1"/>
                </a:solidFill>
              </a:defRPr>
            </a:lvl9pPr>
          </a:lstStyle>
          <a:p>
            <a:pPr lvl="0"/>
            <a:r>
              <a:rPr lang="sv-SE" noProof="0"/>
              <a:t>Click to add agenda point</a:t>
            </a:r>
            <a:endParaRPr lang="sv-SE"/>
          </a:p>
          <a:p>
            <a:pPr lvl="1"/>
            <a:r>
              <a:rPr lang="sv-SE" noProof="0"/>
              <a:t>Second level</a:t>
            </a:r>
            <a:endParaRPr lang="sv-SE"/>
          </a:p>
          <a:p>
            <a:pPr lvl="2"/>
            <a:r>
              <a:rPr lang="sv-SE" noProof="0"/>
              <a:t>Third level</a:t>
            </a:r>
            <a:endParaRPr lang="sv-SE"/>
          </a:p>
          <a:p>
            <a:pPr lvl="3"/>
            <a:r>
              <a:rPr lang="sv-SE" noProof="0"/>
              <a:t>Fourth level</a:t>
            </a:r>
            <a:endParaRPr lang="sv-SE"/>
          </a:p>
          <a:p>
            <a:pPr lvl="4"/>
            <a:r>
              <a:rPr lang="sv-SE" noProof="0"/>
              <a:t>Fifth level</a:t>
            </a:r>
            <a:endParaRPr lang="sv-SE"/>
          </a:p>
          <a:p>
            <a:pPr lvl="5"/>
            <a:r>
              <a:rPr lang="sv-SE" noProof="0"/>
              <a:t>6</a:t>
            </a:r>
            <a:endParaRPr lang="sv-SE"/>
          </a:p>
          <a:p>
            <a:pPr lvl="6"/>
            <a:r>
              <a:rPr lang="sv-SE" noProof="0"/>
              <a:t>7</a:t>
            </a:r>
            <a:endParaRPr lang="sv-SE"/>
          </a:p>
          <a:p>
            <a:pPr lvl="7"/>
            <a:r>
              <a:rPr lang="sv-SE" noProof="0"/>
              <a:t>8</a:t>
            </a:r>
            <a:endParaRPr lang="sv-SE"/>
          </a:p>
          <a:p>
            <a:pPr lvl="8"/>
            <a:r>
              <a:rPr lang="sv-SE" noProof="0"/>
              <a:t>9</a:t>
            </a:r>
            <a:endParaRPr lang="sv-SE"/>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a:xfrm>
            <a:off x="2330086" y="2159999"/>
            <a:ext cx="1071914" cy="3977275"/>
          </a:xfrm>
        </p:spPr>
        <p:txBody>
          <a:bodyPr tIns="14400"/>
          <a:lstStyle>
            <a:lvl1pPr marL="0" indent="0">
              <a:lnSpc>
                <a:spcPts val="1950"/>
              </a:lnSpc>
              <a:spcAft>
                <a:spcPts val="0"/>
              </a:spcAft>
              <a:buFont typeface="Sweco Sans" panose="00000500000000000000" pitchFamily="2" charset="0"/>
              <a:buChar char="​"/>
              <a:defRPr sz="1600" b="0"/>
            </a:lvl1pPr>
            <a:lvl2pPr marL="0" indent="0">
              <a:lnSpc>
                <a:spcPts val="1950"/>
              </a:lnSpc>
              <a:spcAft>
                <a:spcPts val="0"/>
              </a:spcAft>
              <a:buFont typeface="Sweco Sans" panose="00000500000000000000" pitchFamily="2" charset="0"/>
              <a:buChar char="​"/>
              <a:defRPr sz="1600" b="0"/>
            </a:lvl2pPr>
            <a:lvl3pPr marL="0" indent="0">
              <a:lnSpc>
                <a:spcPts val="1950"/>
              </a:lnSpc>
              <a:spcAft>
                <a:spcPts val="0"/>
              </a:spcAft>
              <a:buFont typeface="Sweco Sans" panose="00000500000000000000" pitchFamily="2" charset="0"/>
              <a:buChar char="​"/>
              <a:defRPr sz="1600" b="0"/>
            </a:lvl3pPr>
            <a:lvl4pPr>
              <a:lnSpc>
                <a:spcPts val="1950"/>
              </a:lnSpc>
              <a:spcAft>
                <a:spcPts val="0"/>
              </a:spcAft>
              <a:buFont typeface="Sweco Sans" panose="00000500000000000000" pitchFamily="2" charset="0"/>
              <a:buChar char="​"/>
              <a:defRPr sz="1600" b="0"/>
            </a:lvl4pPr>
            <a:lvl5pPr>
              <a:lnSpc>
                <a:spcPts val="1950"/>
              </a:lnSpc>
              <a:spcAft>
                <a:spcPts val="0"/>
              </a:spcAft>
              <a:buFont typeface="Sweco Sans" panose="00000500000000000000" pitchFamily="2" charset="0"/>
              <a:buChar char="​"/>
              <a:defRPr sz="1600" b="0"/>
            </a:lvl5pPr>
            <a:lvl6pPr marL="0" indent="0">
              <a:lnSpc>
                <a:spcPts val="1950"/>
              </a:lnSpc>
              <a:spcAft>
                <a:spcPts val="0"/>
              </a:spcAft>
              <a:buFont typeface="Sweco Sans" panose="00000500000000000000" pitchFamily="2" charset="0"/>
              <a:buChar char="​"/>
              <a:defRPr sz="1600" b="0"/>
            </a:lvl6pPr>
            <a:lvl7pPr>
              <a:lnSpc>
                <a:spcPts val="1950"/>
              </a:lnSpc>
              <a:spcAft>
                <a:spcPts val="0"/>
              </a:spcAft>
              <a:defRPr sz="1600" b="0"/>
            </a:lvl7pPr>
            <a:lvl8pPr>
              <a:lnSpc>
                <a:spcPts val="1950"/>
              </a:lnSpc>
              <a:spcAft>
                <a:spcPts val="0"/>
              </a:spcAft>
              <a:defRPr sz="1600" b="0"/>
            </a:lvl8pPr>
            <a:lvl9pPr>
              <a:lnSpc>
                <a:spcPts val="1950"/>
              </a:lnSpc>
              <a:spcBef>
                <a:spcPts val="0"/>
              </a:spcBef>
              <a:spcAft>
                <a:spcPts val="0"/>
              </a:spcAft>
              <a:defRPr sz="1600" b="0">
                <a:solidFill>
                  <a:schemeClr val="tx1"/>
                </a:solidFill>
              </a:defRPr>
            </a:lvl9pPr>
          </a:lstStyle>
          <a:p>
            <a:pPr lvl="0"/>
            <a:r>
              <a:rPr lang="sv-SE"/>
              <a:t>0000-0000</a:t>
            </a:r>
          </a:p>
          <a:p>
            <a:pPr lvl="1"/>
            <a:r>
              <a:rPr lang="sv-SE"/>
              <a:t>0000-0000</a:t>
            </a:r>
          </a:p>
          <a:p>
            <a:pPr lvl="2"/>
            <a:r>
              <a:rPr lang="sv-SE"/>
              <a:t>03</a:t>
            </a:r>
          </a:p>
          <a:p>
            <a:pPr lvl="3"/>
            <a:r>
              <a:rPr lang="sv-SE"/>
              <a:t>04</a:t>
            </a:r>
          </a:p>
          <a:p>
            <a:pPr lvl="4"/>
            <a:r>
              <a:rPr lang="sv-SE"/>
              <a:t>05</a:t>
            </a:r>
          </a:p>
          <a:p>
            <a:pPr lvl="5"/>
            <a:r>
              <a:rPr lang="sv-SE"/>
              <a:t>06</a:t>
            </a:r>
          </a:p>
          <a:p>
            <a:pPr lvl="6"/>
            <a:r>
              <a:rPr lang="sv-SE"/>
              <a:t>07</a:t>
            </a:r>
          </a:p>
          <a:p>
            <a:pPr lvl="7"/>
            <a:r>
              <a:rPr lang="sv-SE"/>
              <a:t>08</a:t>
            </a:r>
          </a:p>
          <a:p>
            <a:pPr lvl="8"/>
            <a:r>
              <a:rPr lang="sv-SE"/>
              <a:t>09</a:t>
            </a:r>
          </a:p>
        </p:txBody>
      </p:sp>
      <p:sp>
        <p:nvSpPr>
          <p:cNvPr id="6" name="Slide Number Placeholder 5">
            <a:extLst>
              <a:ext uri="{FF2B5EF4-FFF2-40B4-BE49-F238E27FC236}">
                <a16:creationId xmlns:a16="http://schemas.microsoft.com/office/drawing/2014/main" id="{ADE79FE8-DBEF-4092-B437-58288433B1DD}"/>
              </a:ext>
            </a:extLst>
          </p:cNvPr>
          <p:cNvSpPr>
            <a:spLocks noGrp="1"/>
          </p:cNvSpPr>
          <p:nvPr>
            <p:ph type="sldNum" sz="quarter" idx="20"/>
          </p:nvPr>
        </p:nvSpPr>
        <p:spPr/>
        <p:txBody>
          <a:bodyPr/>
          <a:lstStyle/>
          <a:p>
            <a:fld id="{23AA811B-2EBD-4900-905E-5BE206449611}" type="slidenum">
              <a:rPr lang="sv-SE" smtClean="0"/>
              <a:pPr/>
              <a:t>‹#›</a:t>
            </a:fld>
            <a:endParaRPr lang="sv-SE"/>
          </a:p>
        </p:txBody>
      </p:sp>
      <p:sp>
        <p:nvSpPr>
          <p:cNvPr id="12" name="date" descr="{&quot;templafy&quot;:{&quot;id&quot;:&quot;0a2ea55e-92a6-4f49-a2de-afeec5c296a6&quot;}}">
            <a:extLst>
              <a:ext uri="{FF2B5EF4-FFF2-40B4-BE49-F238E27FC236}">
                <a16:creationId xmlns:a16="http://schemas.microsoft.com/office/drawing/2014/main" id="{C236CF2A-B6B8-4FF9-B333-33BDE47CF073}"/>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4" name="text" descr="{&quot;templafy&quot;:{&quot;id&quot;:&quot;652d918b-0fa5-4b2c-b6c5-5aa7a9ef2a4d&quot;}}">
            <a:extLst>
              <a:ext uri="{FF2B5EF4-FFF2-40B4-BE49-F238E27FC236}">
                <a16:creationId xmlns:a16="http://schemas.microsoft.com/office/drawing/2014/main" id="{D9F47D30-BC51-4DB6-BB3A-9C45DD7A19DA}"/>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10" name="Graphic 9">
            <a:extLst>
              <a:ext uri="{FF2B5EF4-FFF2-40B4-BE49-F238E27FC236}">
                <a16:creationId xmlns:a16="http://schemas.microsoft.com/office/drawing/2014/main" id="{82514A76-1FA2-0620-99FB-0AFF42E0AA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418771663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2"/>
        </a:solidFill>
        <a:effectLst/>
      </p:bgPr>
    </p:bg>
    <p:spTree>
      <p:nvGrpSpPr>
        <p:cNvPr id="1" name=""/>
        <p:cNvGrpSpPr/>
        <p:nvPr/>
      </p:nvGrpSpPr>
      <p:grpSpPr>
        <a:xfrm>
          <a:off x="0" y="0"/>
          <a:ext cx="0" cy="0"/>
          <a:chOff x="0" y="0"/>
          <a:chExt cx="0" cy="0"/>
        </a:xfrm>
      </p:grpSpPr>
      <p:sp>
        <p:nvSpPr>
          <p:cNvPr id="11" name="Date Placeholder 6" hidden="1">
            <a:extLst>
              <a:ext uri="{FF2B5EF4-FFF2-40B4-BE49-F238E27FC236}">
                <a16:creationId xmlns:a16="http://schemas.microsoft.com/office/drawing/2014/main" id="{1A720CDE-06B6-4983-9A87-F49D92F49766}"/>
              </a:ext>
            </a:extLst>
          </p:cNvPr>
          <p:cNvSpPr>
            <a:spLocks noGrp="1"/>
          </p:cNvSpPr>
          <p:nvPr>
            <p:ph type="dt" sz="half" idx="15"/>
          </p:nvPr>
        </p:nvSpPr>
        <p:spPr>
          <a:xfrm>
            <a:off x="0" y="6858000"/>
            <a:ext cx="0" cy="0"/>
          </a:xfrm>
        </p:spPr>
        <p:txBody>
          <a:bodyPr/>
          <a:lstStyle>
            <a:lvl1pPr>
              <a:defRPr sz="100">
                <a:solidFill>
                  <a:srgbClr val="000000">
                    <a:alpha val="0"/>
                  </a:srgbClr>
                </a:solidFill>
              </a:defRPr>
            </a:lvl1pPr>
          </a:lstStyle>
          <a:p>
            <a:fld id="{8EEFA0EB-9A5C-4F8B-A1C5-385FEF9A11CA}" type="datetime4">
              <a:rPr lang="sv-SE" smtClean="0"/>
              <a:pPr/>
              <a:t>12 september 2025</a:t>
            </a:fld>
            <a:endParaRPr lang="sv-SE"/>
          </a:p>
        </p:txBody>
      </p:sp>
      <p:sp>
        <p:nvSpPr>
          <p:cNvPr id="12" name="Footer Placeholder 8" hidden="1">
            <a:extLst>
              <a:ext uri="{FF2B5EF4-FFF2-40B4-BE49-F238E27FC236}">
                <a16:creationId xmlns:a16="http://schemas.microsoft.com/office/drawing/2014/main" id="{7FFC0449-92BF-472B-90CF-9DF76E28F3A4}"/>
              </a:ext>
            </a:extLst>
          </p:cNvPr>
          <p:cNvSpPr>
            <a:spLocks noGrp="1"/>
          </p:cNvSpPr>
          <p:nvPr>
            <p:ph type="ftr" sz="quarter" idx="16"/>
          </p:nvPr>
        </p:nvSpPr>
        <p:spPr>
          <a:xfrm>
            <a:off x="0" y="6858000"/>
            <a:ext cx="0" cy="0"/>
          </a:xfrm>
        </p:spPr>
        <p:txBody>
          <a:bodyPr/>
          <a:lstStyle>
            <a:lvl1pPr>
              <a:defRPr sz="100">
                <a:solidFill>
                  <a:srgbClr val="000000">
                    <a:alpha val="0"/>
                  </a:srgbClr>
                </a:solidFill>
              </a:defRPr>
            </a:lvl1pPr>
          </a:lstStyle>
          <a:p>
            <a:endParaRPr lang="sv-SE"/>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noProof="0" err="1"/>
          </a:p>
        </p:txBody>
      </p:sp>
      <p:sp>
        <p:nvSpPr>
          <p:cNvPr id="2" name="Title 1"/>
          <p:cNvSpPr>
            <a:spLocks noGrp="1"/>
          </p:cNvSpPr>
          <p:nvPr>
            <p:ph type="ctrTitle" hasCustomPrompt="1"/>
          </p:nvPr>
        </p:nvSpPr>
        <p:spPr>
          <a:xfrm>
            <a:off x="2330449" y="1440000"/>
            <a:ext cx="9499601" cy="4683600"/>
          </a:xfrm>
        </p:spPr>
        <p:txBody>
          <a:bodyPr anchor="t" anchorCtr="0"/>
          <a:lstStyle>
            <a:lvl1pPr algn="l">
              <a:defRPr sz="8000">
                <a:solidFill>
                  <a:schemeClr val="tx1"/>
                </a:solidFill>
              </a:defRPr>
            </a:lvl1pPr>
          </a:lstStyle>
          <a:p>
            <a:r>
              <a:rPr lang="sv-SE" noProof="0"/>
              <a:t>Click to add breaker title</a:t>
            </a:r>
            <a:endParaRPr lang="sv-SE"/>
          </a:p>
        </p:txBody>
      </p:sp>
      <p:sp>
        <p:nvSpPr>
          <p:cNvPr id="15" name="date" descr="{&quot;templafy&quot;:{&quot;id&quot;:&quot;04ec83b9-d0bf-4fb5-bb02-a72e0072e89d&quot;}}">
            <a:extLst>
              <a:ext uri="{FF2B5EF4-FFF2-40B4-BE49-F238E27FC236}">
                <a16:creationId xmlns:a16="http://schemas.microsoft.com/office/drawing/2014/main" id="{2056C585-1B85-4FCF-8CB7-EB057D3E1D45}"/>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10" name="text" descr="{&quot;templafy&quot;:{&quot;id&quot;:&quot;bbc41a98-7816-4575-ab23-9a8c599f96c5&quot;}}" title="Form.TitlePresentation">
            <a:extLst>
              <a:ext uri="{FF2B5EF4-FFF2-40B4-BE49-F238E27FC236}">
                <a16:creationId xmlns:a16="http://schemas.microsoft.com/office/drawing/2014/main" id="{B92F7F3F-CAC8-413C-A0E1-376714632531}"/>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pic>
        <p:nvPicPr>
          <p:cNvPr id="4" name="Graphic 3">
            <a:extLst>
              <a:ext uri="{FF2B5EF4-FFF2-40B4-BE49-F238E27FC236}">
                <a16:creationId xmlns:a16="http://schemas.microsoft.com/office/drawing/2014/main" id="{ED766979-17F1-7FA5-68F4-F67EE70409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4574" y="6315172"/>
            <a:ext cx="627063" cy="182467"/>
          </a:xfrm>
          <a:prstGeom prst="rect">
            <a:avLst/>
          </a:prstGeom>
        </p:spPr>
      </p:pic>
      <p:sp>
        <p:nvSpPr>
          <p:cNvPr id="3" name="Slide Number Placeholder 2">
            <a:extLst>
              <a:ext uri="{FF2B5EF4-FFF2-40B4-BE49-F238E27FC236}">
                <a16:creationId xmlns:a16="http://schemas.microsoft.com/office/drawing/2014/main" id="{C18B2BDF-FC8D-5D9E-6714-B7ED88F62D62}"/>
              </a:ext>
            </a:extLst>
          </p:cNvPr>
          <p:cNvSpPr>
            <a:spLocks noGrp="1"/>
          </p:cNvSpPr>
          <p:nvPr>
            <p:ph type="sldNum" sz="quarter" idx="17"/>
          </p:nvPr>
        </p:nvSpPr>
        <p:spPr/>
        <p:txBody>
          <a:bodyPr/>
          <a:lstStyle/>
          <a:p>
            <a:fld id="{23AA811B-2EBD-4900-905E-5BE206449611}" type="slidenum">
              <a:rPr lang="sv-SE" smtClean="0"/>
              <a:pPr/>
              <a:t>‹#›</a:t>
            </a:fld>
            <a:endParaRPr lang="sv-SE"/>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75.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tags" Target="../tags/tag21.xml"/><Relationship Id="rId84" Type="http://schemas.openxmlformats.org/officeDocument/2006/relationships/tags" Target="../tags/tag42.xml"/><Relationship Id="rId138" Type="http://schemas.openxmlformats.org/officeDocument/2006/relationships/tags" Target="../tags/tag96.xml"/><Relationship Id="rId159" Type="http://schemas.openxmlformats.org/officeDocument/2006/relationships/tags" Target="../tags/tag117.xml"/><Relationship Id="rId107" Type="http://schemas.openxmlformats.org/officeDocument/2006/relationships/tags" Target="../tags/tag65.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tags" Target="../tags/tag11.xml"/><Relationship Id="rId74" Type="http://schemas.openxmlformats.org/officeDocument/2006/relationships/tags" Target="../tags/tag32.xml"/><Relationship Id="rId128" Type="http://schemas.openxmlformats.org/officeDocument/2006/relationships/tags" Target="../tags/tag86.xml"/><Relationship Id="rId149" Type="http://schemas.openxmlformats.org/officeDocument/2006/relationships/tags" Target="../tags/tag107.xml"/><Relationship Id="rId5" Type="http://schemas.openxmlformats.org/officeDocument/2006/relationships/slideLayout" Target="../slideLayouts/slideLayout5.xml"/><Relationship Id="rId95" Type="http://schemas.openxmlformats.org/officeDocument/2006/relationships/tags" Target="../tags/tag53.xml"/><Relationship Id="rId160" Type="http://schemas.openxmlformats.org/officeDocument/2006/relationships/tags" Target="../tags/tag118.xml"/><Relationship Id="rId22" Type="http://schemas.openxmlformats.org/officeDocument/2006/relationships/slideLayout" Target="../slideLayouts/slideLayout22.xml"/><Relationship Id="rId43" Type="http://schemas.openxmlformats.org/officeDocument/2006/relationships/theme" Target="../theme/theme1.xml"/><Relationship Id="rId64" Type="http://schemas.openxmlformats.org/officeDocument/2006/relationships/tags" Target="../tags/tag22.xml"/><Relationship Id="rId118" Type="http://schemas.openxmlformats.org/officeDocument/2006/relationships/tags" Target="../tags/tag76.xml"/><Relationship Id="rId139" Type="http://schemas.openxmlformats.org/officeDocument/2006/relationships/tags" Target="../tags/tag97.xml"/><Relationship Id="rId85" Type="http://schemas.openxmlformats.org/officeDocument/2006/relationships/tags" Target="../tags/tag43.xml"/><Relationship Id="rId150" Type="http://schemas.openxmlformats.org/officeDocument/2006/relationships/tags" Target="../tags/tag108.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tags" Target="../tags/tag17.xml"/><Relationship Id="rId103" Type="http://schemas.openxmlformats.org/officeDocument/2006/relationships/tags" Target="../tags/tag61.xml"/><Relationship Id="rId108" Type="http://schemas.openxmlformats.org/officeDocument/2006/relationships/tags" Target="../tags/tag66.xml"/><Relationship Id="rId124" Type="http://schemas.openxmlformats.org/officeDocument/2006/relationships/tags" Target="../tags/tag82.xml"/><Relationship Id="rId129" Type="http://schemas.openxmlformats.org/officeDocument/2006/relationships/tags" Target="../tags/tag87.xml"/><Relationship Id="rId54" Type="http://schemas.openxmlformats.org/officeDocument/2006/relationships/tags" Target="../tags/tag12.xml"/><Relationship Id="rId70" Type="http://schemas.openxmlformats.org/officeDocument/2006/relationships/tags" Target="../tags/tag28.xml"/><Relationship Id="rId75" Type="http://schemas.openxmlformats.org/officeDocument/2006/relationships/tags" Target="../tags/tag33.xml"/><Relationship Id="rId91" Type="http://schemas.openxmlformats.org/officeDocument/2006/relationships/tags" Target="../tags/tag49.xml"/><Relationship Id="rId96" Type="http://schemas.openxmlformats.org/officeDocument/2006/relationships/tags" Target="../tags/tag54.xml"/><Relationship Id="rId140" Type="http://schemas.openxmlformats.org/officeDocument/2006/relationships/tags" Target="../tags/tag98.xml"/><Relationship Id="rId145" Type="http://schemas.openxmlformats.org/officeDocument/2006/relationships/tags" Target="../tags/tag103.xml"/><Relationship Id="rId161" Type="http://schemas.openxmlformats.org/officeDocument/2006/relationships/tags" Target="../tags/tag119.xml"/><Relationship Id="rId166" Type="http://schemas.openxmlformats.org/officeDocument/2006/relationships/tags" Target="../tags/tag124.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tags" Target="../tags/tag7.xml"/><Relationship Id="rId114" Type="http://schemas.openxmlformats.org/officeDocument/2006/relationships/tags" Target="../tags/tag72.xml"/><Relationship Id="rId119" Type="http://schemas.openxmlformats.org/officeDocument/2006/relationships/tags" Target="../tags/tag77.xml"/><Relationship Id="rId44" Type="http://schemas.openxmlformats.org/officeDocument/2006/relationships/tags" Target="../tags/tag2.xml"/><Relationship Id="rId60" Type="http://schemas.openxmlformats.org/officeDocument/2006/relationships/tags" Target="../tags/tag18.xml"/><Relationship Id="rId65" Type="http://schemas.openxmlformats.org/officeDocument/2006/relationships/tags" Target="../tags/tag23.xml"/><Relationship Id="rId81" Type="http://schemas.openxmlformats.org/officeDocument/2006/relationships/tags" Target="../tags/tag39.xml"/><Relationship Id="rId86" Type="http://schemas.openxmlformats.org/officeDocument/2006/relationships/tags" Target="../tags/tag44.xml"/><Relationship Id="rId130" Type="http://schemas.openxmlformats.org/officeDocument/2006/relationships/tags" Target="../tags/tag88.xml"/><Relationship Id="rId135" Type="http://schemas.openxmlformats.org/officeDocument/2006/relationships/tags" Target="../tags/tag93.xml"/><Relationship Id="rId151" Type="http://schemas.openxmlformats.org/officeDocument/2006/relationships/tags" Target="../tags/tag109.xml"/><Relationship Id="rId156" Type="http://schemas.openxmlformats.org/officeDocument/2006/relationships/tags" Target="../tags/tag114.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tags" Target="../tags/tag67.xml"/><Relationship Id="rId34" Type="http://schemas.openxmlformats.org/officeDocument/2006/relationships/slideLayout" Target="../slideLayouts/slideLayout34.xml"/><Relationship Id="rId50" Type="http://schemas.openxmlformats.org/officeDocument/2006/relationships/tags" Target="../tags/tag8.xml"/><Relationship Id="rId55" Type="http://schemas.openxmlformats.org/officeDocument/2006/relationships/tags" Target="../tags/tag13.xml"/><Relationship Id="rId76" Type="http://schemas.openxmlformats.org/officeDocument/2006/relationships/tags" Target="../tags/tag34.xml"/><Relationship Id="rId97" Type="http://schemas.openxmlformats.org/officeDocument/2006/relationships/tags" Target="../tags/tag55.xml"/><Relationship Id="rId104" Type="http://schemas.openxmlformats.org/officeDocument/2006/relationships/tags" Target="../tags/tag62.xml"/><Relationship Id="rId120" Type="http://schemas.openxmlformats.org/officeDocument/2006/relationships/tags" Target="../tags/tag78.xml"/><Relationship Id="rId125" Type="http://schemas.openxmlformats.org/officeDocument/2006/relationships/tags" Target="../tags/tag83.xml"/><Relationship Id="rId141" Type="http://schemas.openxmlformats.org/officeDocument/2006/relationships/tags" Target="../tags/tag99.xml"/><Relationship Id="rId146" Type="http://schemas.openxmlformats.org/officeDocument/2006/relationships/tags" Target="../tags/tag104.xml"/><Relationship Id="rId16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tags" Target="../tags/tag29.xml"/><Relationship Id="rId92" Type="http://schemas.openxmlformats.org/officeDocument/2006/relationships/tags" Target="../tags/tag50.xml"/><Relationship Id="rId162" Type="http://schemas.openxmlformats.org/officeDocument/2006/relationships/tags" Target="../tags/tag120.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tags" Target="../tags/tag3.xml"/><Relationship Id="rId66" Type="http://schemas.openxmlformats.org/officeDocument/2006/relationships/tags" Target="../tags/tag24.xml"/><Relationship Id="rId87" Type="http://schemas.openxmlformats.org/officeDocument/2006/relationships/tags" Target="../tags/tag45.xml"/><Relationship Id="rId110" Type="http://schemas.openxmlformats.org/officeDocument/2006/relationships/tags" Target="../tags/tag68.xml"/><Relationship Id="rId115" Type="http://schemas.openxmlformats.org/officeDocument/2006/relationships/tags" Target="../tags/tag73.xml"/><Relationship Id="rId131" Type="http://schemas.openxmlformats.org/officeDocument/2006/relationships/tags" Target="../tags/tag89.xml"/><Relationship Id="rId136" Type="http://schemas.openxmlformats.org/officeDocument/2006/relationships/tags" Target="../tags/tag94.xml"/><Relationship Id="rId157" Type="http://schemas.openxmlformats.org/officeDocument/2006/relationships/tags" Target="../tags/tag115.xml"/><Relationship Id="rId61" Type="http://schemas.openxmlformats.org/officeDocument/2006/relationships/tags" Target="../tags/tag19.xml"/><Relationship Id="rId82" Type="http://schemas.openxmlformats.org/officeDocument/2006/relationships/tags" Target="../tags/tag40.xml"/><Relationship Id="rId152" Type="http://schemas.openxmlformats.org/officeDocument/2006/relationships/tags" Target="../tags/tag11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tags" Target="../tags/tag14.xml"/><Relationship Id="rId77" Type="http://schemas.openxmlformats.org/officeDocument/2006/relationships/tags" Target="../tags/tag35.xml"/><Relationship Id="rId100" Type="http://schemas.openxmlformats.org/officeDocument/2006/relationships/tags" Target="../tags/tag58.xml"/><Relationship Id="rId105" Type="http://schemas.openxmlformats.org/officeDocument/2006/relationships/tags" Target="../tags/tag63.xml"/><Relationship Id="rId126" Type="http://schemas.openxmlformats.org/officeDocument/2006/relationships/tags" Target="../tags/tag84.xml"/><Relationship Id="rId147" Type="http://schemas.openxmlformats.org/officeDocument/2006/relationships/tags" Target="../tags/tag105.xml"/><Relationship Id="rId168"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tags" Target="../tags/tag9.xml"/><Relationship Id="rId72" Type="http://schemas.openxmlformats.org/officeDocument/2006/relationships/tags" Target="../tags/tag30.xml"/><Relationship Id="rId93" Type="http://schemas.openxmlformats.org/officeDocument/2006/relationships/tags" Target="../tags/tag51.xml"/><Relationship Id="rId98" Type="http://schemas.openxmlformats.org/officeDocument/2006/relationships/tags" Target="../tags/tag56.xml"/><Relationship Id="rId121" Type="http://schemas.openxmlformats.org/officeDocument/2006/relationships/tags" Target="../tags/tag79.xml"/><Relationship Id="rId142" Type="http://schemas.openxmlformats.org/officeDocument/2006/relationships/tags" Target="../tags/tag100.xml"/><Relationship Id="rId163" Type="http://schemas.openxmlformats.org/officeDocument/2006/relationships/tags" Target="../tags/tag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4.xml"/><Relationship Id="rId67" Type="http://schemas.openxmlformats.org/officeDocument/2006/relationships/tags" Target="../tags/tag25.xml"/><Relationship Id="rId116" Type="http://schemas.openxmlformats.org/officeDocument/2006/relationships/tags" Target="../tags/tag74.xml"/><Relationship Id="rId137" Type="http://schemas.openxmlformats.org/officeDocument/2006/relationships/tags" Target="../tags/tag95.xml"/><Relationship Id="rId158" Type="http://schemas.openxmlformats.org/officeDocument/2006/relationships/tags" Target="../tags/tag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tags" Target="../tags/tag20.xml"/><Relationship Id="rId83" Type="http://schemas.openxmlformats.org/officeDocument/2006/relationships/tags" Target="../tags/tag41.xml"/><Relationship Id="rId88" Type="http://schemas.openxmlformats.org/officeDocument/2006/relationships/tags" Target="../tags/tag46.xml"/><Relationship Id="rId111" Type="http://schemas.openxmlformats.org/officeDocument/2006/relationships/tags" Target="../tags/tag69.xml"/><Relationship Id="rId132" Type="http://schemas.openxmlformats.org/officeDocument/2006/relationships/tags" Target="../tags/tag90.xml"/><Relationship Id="rId153" Type="http://schemas.openxmlformats.org/officeDocument/2006/relationships/tags" Target="../tags/tag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tags" Target="../tags/tag15.xml"/><Relationship Id="rId106" Type="http://schemas.openxmlformats.org/officeDocument/2006/relationships/tags" Target="../tags/tag64.xml"/><Relationship Id="rId127" Type="http://schemas.openxmlformats.org/officeDocument/2006/relationships/tags" Target="../tags/tag8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tags" Target="../tags/tag10.xml"/><Relationship Id="rId73" Type="http://schemas.openxmlformats.org/officeDocument/2006/relationships/tags" Target="../tags/tag31.xml"/><Relationship Id="rId78" Type="http://schemas.openxmlformats.org/officeDocument/2006/relationships/tags" Target="../tags/tag36.xml"/><Relationship Id="rId94" Type="http://schemas.openxmlformats.org/officeDocument/2006/relationships/tags" Target="../tags/tag52.xml"/><Relationship Id="rId99" Type="http://schemas.openxmlformats.org/officeDocument/2006/relationships/tags" Target="../tags/tag57.xml"/><Relationship Id="rId101" Type="http://schemas.openxmlformats.org/officeDocument/2006/relationships/tags" Target="../tags/tag59.xml"/><Relationship Id="rId122" Type="http://schemas.openxmlformats.org/officeDocument/2006/relationships/tags" Target="../tags/tag80.xml"/><Relationship Id="rId143" Type="http://schemas.openxmlformats.org/officeDocument/2006/relationships/tags" Target="../tags/tag101.xml"/><Relationship Id="rId148" Type="http://schemas.openxmlformats.org/officeDocument/2006/relationships/tags" Target="../tags/tag106.xml"/><Relationship Id="rId164" Type="http://schemas.openxmlformats.org/officeDocument/2006/relationships/tags" Target="../tags/tag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tags" Target="../tags/tag5.xml"/><Relationship Id="rId68" Type="http://schemas.openxmlformats.org/officeDocument/2006/relationships/tags" Target="../tags/tag26.xml"/><Relationship Id="rId89" Type="http://schemas.openxmlformats.org/officeDocument/2006/relationships/tags" Target="../tags/tag47.xml"/><Relationship Id="rId112" Type="http://schemas.openxmlformats.org/officeDocument/2006/relationships/tags" Target="../tags/tag70.xml"/><Relationship Id="rId133" Type="http://schemas.openxmlformats.org/officeDocument/2006/relationships/tags" Target="../tags/tag91.xml"/><Relationship Id="rId154" Type="http://schemas.openxmlformats.org/officeDocument/2006/relationships/tags" Target="../tags/tag112.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tags" Target="../tags/tag16.xml"/><Relationship Id="rId79" Type="http://schemas.openxmlformats.org/officeDocument/2006/relationships/tags" Target="../tags/tag37.xml"/><Relationship Id="rId102" Type="http://schemas.openxmlformats.org/officeDocument/2006/relationships/tags" Target="../tags/tag60.xml"/><Relationship Id="rId123" Type="http://schemas.openxmlformats.org/officeDocument/2006/relationships/tags" Target="../tags/tag81.xml"/><Relationship Id="rId144" Type="http://schemas.openxmlformats.org/officeDocument/2006/relationships/tags" Target="../tags/tag102.xml"/><Relationship Id="rId90" Type="http://schemas.openxmlformats.org/officeDocument/2006/relationships/tags" Target="../tags/tag48.xml"/><Relationship Id="rId165" Type="http://schemas.openxmlformats.org/officeDocument/2006/relationships/tags" Target="../tags/tag123.xml"/><Relationship Id="rId27" Type="http://schemas.openxmlformats.org/officeDocument/2006/relationships/slideLayout" Target="../slideLayouts/slideLayout27.xml"/><Relationship Id="rId48" Type="http://schemas.openxmlformats.org/officeDocument/2006/relationships/tags" Target="../tags/tag6.xml"/><Relationship Id="rId69" Type="http://schemas.openxmlformats.org/officeDocument/2006/relationships/tags" Target="../tags/tag27.xml"/><Relationship Id="rId113" Type="http://schemas.openxmlformats.org/officeDocument/2006/relationships/tags" Target="../tags/tag71.xml"/><Relationship Id="rId134" Type="http://schemas.openxmlformats.org/officeDocument/2006/relationships/tags" Target="../tags/tag92.xml"/><Relationship Id="rId80" Type="http://schemas.openxmlformats.org/officeDocument/2006/relationships/tags" Target="../tags/tag38.xml"/><Relationship Id="rId155" Type="http://schemas.openxmlformats.org/officeDocument/2006/relationships/tags" Target="../tags/tag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note [Placeholder]" hidden="1">
            <a:extLst>
              <a:ext uri="{FF2B5EF4-FFF2-40B4-BE49-F238E27FC236}">
                <a16:creationId xmlns:a16="http://schemas.microsoft.com/office/drawing/2014/main" id="{62F07873-52CC-4B57-B4B5-3F92F6166E62}"/>
              </a:ext>
            </a:extLst>
          </p:cNvPr>
          <p:cNvSpPr>
            <a:spLocks/>
          </p:cNvSpPr>
          <p:nvPr userDrawn="1"/>
        </p:nvSpPr>
        <p:spPr>
          <a:xfrm>
            <a:off x="358775" y="5958000"/>
            <a:ext cx="11472862" cy="18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sv-SE" sz="700">
                <a:solidFill>
                  <a:schemeClr val="tx1">
                    <a:lumMod val="100000"/>
                  </a:schemeClr>
                </a:solidFill>
              </a:rPr>
              <a:t>(n)  </a:t>
            </a:r>
            <a:endParaRPr lang="sv-SE"/>
          </a:p>
        </p:txBody>
      </p:sp>
      <p:sp>
        <p:nvSpPr>
          <p:cNvPr id="11" name="Content [Comment]" hidden="1">
            <a:extLst>
              <a:ext uri="{FF2B5EF4-FFF2-40B4-BE49-F238E27FC236}">
                <a16:creationId xmlns:a16="http://schemas.microsoft.com/office/drawing/2014/main" id="{5C30B002-3160-41FD-BBA2-063486BECB91}"/>
              </a:ext>
            </a:extLst>
          </p:cNvPr>
          <p:cNvSpPr/>
          <p:nvPr userDrawn="1"/>
        </p:nvSpPr>
        <p:spPr>
          <a:xfrm>
            <a:off x="12281979" y="116541"/>
            <a:ext cx="2259105" cy="914400"/>
          </a:xfrm>
          <a:prstGeom prst="wedgeRectCallout">
            <a:avLst/>
          </a:prstGeom>
          <a:solidFill>
            <a:srgbClr val="DEC55B"/>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100">
                <a:solidFill>
                  <a:schemeClr val="tx1"/>
                </a:solidFill>
              </a:rPr>
              <a:t>&lt;initials&gt; &lt;date&gt;</a:t>
            </a:r>
            <a:r>
              <a:rPr lang="sv-SE" sz="1100" err="1">
                <a:solidFill>
                  <a:schemeClr val="tx1"/>
                </a:solidFill>
              </a:rPr>
              <a:t>yyyy</a:t>
            </a:r>
            <a:r>
              <a:rPr lang="sv-SE" sz="1100">
                <a:solidFill>
                  <a:schemeClr val="tx1"/>
                </a:solidFill>
              </a:rPr>
              <a:t>-MM-dd </a:t>
            </a:r>
            <a:r>
              <a:rPr lang="sv-SE" sz="1100" err="1">
                <a:solidFill>
                  <a:schemeClr val="tx1"/>
                </a:solidFill>
              </a:rPr>
              <a:t>hh:mm</a:t>
            </a:r>
            <a:r>
              <a:rPr lang="sv-SE" sz="1100">
                <a:solidFill>
                  <a:schemeClr val="tx1"/>
                </a:solidFill>
              </a:rPr>
              <a:t>&lt;/date&gt;:</a:t>
            </a:r>
            <a:endParaRPr lang="sv-SE"/>
          </a:p>
        </p:txBody>
      </p:sp>
      <p:sp>
        <p:nvSpPr>
          <p:cNvPr id="12" name="Formatting [Comment]" hidden="1">
            <a:extLst>
              <a:ext uri="{FF2B5EF4-FFF2-40B4-BE49-F238E27FC236}">
                <a16:creationId xmlns:a16="http://schemas.microsoft.com/office/drawing/2014/main" id="{B47DAC1A-E109-498B-83E1-4B9D313B7F04}"/>
              </a:ext>
            </a:extLst>
          </p:cNvPr>
          <p:cNvSpPr/>
          <p:nvPr userDrawn="1"/>
        </p:nvSpPr>
        <p:spPr>
          <a:xfrm>
            <a:off x="12281979" y="116541"/>
            <a:ext cx="2259105" cy="914400"/>
          </a:xfrm>
          <a:prstGeom prst="wedgeRectCallout">
            <a:avLst/>
          </a:prstGeom>
          <a:solidFill>
            <a:srgbClr val="A4873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000">
                <a:solidFill>
                  <a:schemeClr val="bg1"/>
                </a:solidFill>
              </a:rPr>
              <a:t>&lt;initials&gt; &lt;date&gt;</a:t>
            </a:r>
            <a:r>
              <a:rPr lang="sv-SE" sz="1000" err="1">
                <a:solidFill>
                  <a:schemeClr val="bg1"/>
                </a:solidFill>
              </a:rPr>
              <a:t>yyyy</a:t>
            </a:r>
            <a:r>
              <a:rPr lang="sv-SE" sz="1000">
                <a:solidFill>
                  <a:schemeClr val="bg1"/>
                </a:solidFill>
              </a:rPr>
              <a:t>-MM-dd </a:t>
            </a:r>
            <a:r>
              <a:rPr lang="sv-SE" sz="1000" err="1">
                <a:solidFill>
                  <a:schemeClr val="bg1"/>
                </a:solidFill>
              </a:rPr>
              <a:t>hh:mm</a:t>
            </a:r>
            <a:r>
              <a:rPr lang="sv-SE" sz="1000">
                <a:solidFill>
                  <a:schemeClr val="bg1"/>
                </a:solidFill>
              </a:rPr>
              <a:t>&lt;/date&gt;:</a:t>
            </a:r>
            <a:endParaRPr lang="sv-SE"/>
          </a:p>
        </p:txBody>
      </p:sp>
      <p:sp>
        <p:nvSpPr>
          <p:cNvPr id="13" name="Dummy [Sticker]" hidden="1">
            <a:extLst>
              <a:ext uri="{FF2B5EF4-FFF2-40B4-BE49-F238E27FC236}">
                <a16:creationId xmlns:a16="http://schemas.microsoft.com/office/drawing/2014/main" id="{7CC062C0-16BC-4514-8591-C54E15BA4DF3}"/>
              </a:ext>
            </a:extLst>
          </p:cNvPr>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Dummy data</a:t>
            </a:r>
            <a:endParaRPr lang="sv-SE"/>
          </a:p>
        </p:txBody>
      </p:sp>
      <p:sp>
        <p:nvSpPr>
          <p:cNvPr id="14" name="Update [Sticker]" hidden="1">
            <a:extLst>
              <a:ext uri="{FF2B5EF4-FFF2-40B4-BE49-F238E27FC236}">
                <a16:creationId xmlns:a16="http://schemas.microsoft.com/office/drawing/2014/main" id="{E530F465-E645-45F2-9757-DC008F23C99A}"/>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Update data</a:t>
            </a:r>
            <a:endParaRPr lang="sv-SE"/>
          </a:p>
        </p:txBody>
      </p:sp>
      <p:sp>
        <p:nvSpPr>
          <p:cNvPr id="15" name="Responsible [Sticker]" hidden="1">
            <a:extLst>
              <a:ext uri="{FF2B5EF4-FFF2-40B4-BE49-F238E27FC236}">
                <a16:creationId xmlns:a16="http://schemas.microsoft.com/office/drawing/2014/main" id="{59F78F85-1B25-4CEA-8F39-3A8B73244B0E}"/>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Responsible:</a:t>
            </a:r>
            <a:endParaRPr lang="sv-SE"/>
          </a:p>
          <a:p>
            <a:pPr algn="ctr"/>
            <a:endParaRPr lang="sv-SE" sz="700">
              <a:solidFill>
                <a:schemeClr val="tx1"/>
              </a:solidFill>
            </a:endParaRPr>
          </a:p>
        </p:txBody>
      </p:sp>
      <p:sp>
        <p:nvSpPr>
          <p:cNvPr id="16" name="Final [Sticker]" hidden="1">
            <a:extLst>
              <a:ext uri="{FF2B5EF4-FFF2-40B4-BE49-F238E27FC236}">
                <a16:creationId xmlns:a16="http://schemas.microsoft.com/office/drawing/2014/main" id="{10AE8B98-2936-4FB4-B983-1C6B7A7E52F2}"/>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Final</a:t>
            </a:r>
            <a:endParaRPr lang="sv-SE"/>
          </a:p>
        </p:txBody>
      </p:sp>
      <p:sp>
        <p:nvSpPr>
          <p:cNvPr id="17" name="Draft [Sticker]" hidden="1">
            <a:extLst>
              <a:ext uri="{FF2B5EF4-FFF2-40B4-BE49-F238E27FC236}">
                <a16:creationId xmlns:a16="http://schemas.microsoft.com/office/drawing/2014/main" id="{691B5B2B-D5F3-4F01-8EB5-F9609D139DAF}"/>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Draft</a:t>
            </a:r>
            <a:endParaRPr lang="sv-SE"/>
          </a:p>
        </p:txBody>
      </p:sp>
      <p:sp>
        <p:nvSpPr>
          <p:cNvPr id="18" name="Discussion [Sticker]" hidden="1">
            <a:extLst>
              <a:ext uri="{FF2B5EF4-FFF2-40B4-BE49-F238E27FC236}">
                <a16:creationId xmlns:a16="http://schemas.microsoft.com/office/drawing/2014/main" id="{6AD357DF-9084-420D-BD7C-48E846E6C8B1}"/>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For discussion</a:t>
            </a:r>
            <a:endParaRPr lang="sv-SE"/>
          </a:p>
        </p:txBody>
      </p:sp>
      <p:sp>
        <p:nvSpPr>
          <p:cNvPr id="19" name="Internal [Sticker]" hidden="1">
            <a:extLst>
              <a:ext uri="{FF2B5EF4-FFF2-40B4-BE49-F238E27FC236}">
                <a16:creationId xmlns:a16="http://schemas.microsoft.com/office/drawing/2014/main" id="{F7E3B5BF-16A7-4055-BBC9-5AFA3D8042A9}"/>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Internal use only</a:t>
            </a:r>
            <a:endParaRPr lang="sv-SE"/>
          </a:p>
        </p:txBody>
      </p:sp>
      <p:sp>
        <p:nvSpPr>
          <p:cNvPr id="20" name="Backup [Sticker]" hidden="1">
            <a:extLst>
              <a:ext uri="{FF2B5EF4-FFF2-40B4-BE49-F238E27FC236}">
                <a16:creationId xmlns:a16="http://schemas.microsoft.com/office/drawing/2014/main" id="{C88C52D1-A70D-43F2-AE36-7354BBC6612E}"/>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sv-SE" sz="700">
                <a:solidFill>
                  <a:schemeClr val="tx1"/>
                </a:solidFill>
              </a:rPr>
              <a:t>Backup</a:t>
            </a:r>
            <a:endParaRPr lang="sv-SE"/>
          </a:p>
        </p:txBody>
      </p:sp>
      <p:grpSp>
        <p:nvGrpSpPr>
          <p:cNvPr id="270" name="Harvey 3" hidden="1">
            <a:extLst>
              <a:ext uri="{FF2B5EF4-FFF2-40B4-BE49-F238E27FC236}">
                <a16:creationId xmlns:a16="http://schemas.microsoft.com/office/drawing/2014/main" id="{B3AE826A-9697-450B-A8B3-040196C38FB9}"/>
              </a:ext>
            </a:extLst>
          </p:cNvPr>
          <p:cNvGrpSpPr>
            <a:grpSpLocks/>
          </p:cNvGrpSpPr>
          <p:nvPr userDrawn="1">
            <p:custDataLst>
              <p:tags r:id="rId44"/>
            </p:custDataLst>
          </p:nvPr>
        </p:nvGrpSpPr>
        <p:grpSpPr>
          <a:xfrm>
            <a:off x="4916698" y="3282696"/>
            <a:ext cx="292608" cy="292608"/>
            <a:chOff x="0" y="0"/>
            <a:chExt cx="914400" cy="914400"/>
          </a:xfrm>
          <a:solidFill>
            <a:schemeClr val="tx1"/>
          </a:solidFill>
        </p:grpSpPr>
        <p:sp>
          <p:nvSpPr>
            <p:cNvPr id="271" name="Harvey 0/3 [0]" hidden="1">
              <a:extLst>
                <a:ext uri="{FF2B5EF4-FFF2-40B4-BE49-F238E27FC236}">
                  <a16:creationId xmlns:a16="http://schemas.microsoft.com/office/drawing/2014/main" id="{109D25FB-44C0-463A-88E9-7E8FAC87F4BA}"/>
                </a:ext>
              </a:extLst>
            </p:cNvPr>
            <p:cNvSpPr>
              <a:spLocks noChangeAspect="1"/>
            </p:cNvSpPr>
            <p:nvPr>
              <p:custDataLst>
                <p:tags r:id="rId163"/>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2" name="Harvey 1/3 [1]">
              <a:extLst>
                <a:ext uri="{FF2B5EF4-FFF2-40B4-BE49-F238E27FC236}">
                  <a16:creationId xmlns:a16="http://schemas.microsoft.com/office/drawing/2014/main" id="{46BB2B3E-8845-495B-BF82-C241590A1963}"/>
                </a:ext>
              </a:extLst>
            </p:cNvPr>
            <p:cNvSpPr>
              <a:spLocks noChangeAspect="1"/>
            </p:cNvSpPr>
            <p:nvPr>
              <p:custDataLst>
                <p:tags r:id="rId164"/>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3" name="Harvey 2/3 [2]" hidden="1">
              <a:extLst>
                <a:ext uri="{FF2B5EF4-FFF2-40B4-BE49-F238E27FC236}">
                  <a16:creationId xmlns:a16="http://schemas.microsoft.com/office/drawing/2014/main" id="{4D8859F0-94E7-4A0E-9D1F-62955B83BD41}"/>
                </a:ext>
              </a:extLst>
            </p:cNvPr>
            <p:cNvSpPr>
              <a:spLocks noChangeAspect="1"/>
            </p:cNvSpPr>
            <p:nvPr>
              <p:custDataLst>
                <p:tags r:id="rId165"/>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4" name="Harvey 3/3 [3]" hidden="1">
              <a:extLst>
                <a:ext uri="{FF2B5EF4-FFF2-40B4-BE49-F238E27FC236}">
                  <a16:creationId xmlns:a16="http://schemas.microsoft.com/office/drawing/2014/main" id="{A5C2CF57-4315-4E45-BD15-44DDF926238E}"/>
                </a:ext>
              </a:extLst>
            </p:cNvPr>
            <p:cNvSpPr>
              <a:spLocks noChangeAspect="1"/>
            </p:cNvSpPr>
            <p:nvPr>
              <p:custDataLst>
                <p:tags r:id="rId16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grpSp>
        <p:nvGrpSpPr>
          <p:cNvPr id="275" name="Harvey 4" hidden="1">
            <a:extLst>
              <a:ext uri="{FF2B5EF4-FFF2-40B4-BE49-F238E27FC236}">
                <a16:creationId xmlns:a16="http://schemas.microsoft.com/office/drawing/2014/main" id="{B780F265-C100-4958-B75E-5B7BAA574BC4}"/>
              </a:ext>
            </a:extLst>
          </p:cNvPr>
          <p:cNvGrpSpPr>
            <a:grpSpLocks/>
          </p:cNvGrpSpPr>
          <p:nvPr userDrawn="1">
            <p:custDataLst>
              <p:tags r:id="rId45"/>
            </p:custDataLst>
          </p:nvPr>
        </p:nvGrpSpPr>
        <p:grpSpPr>
          <a:xfrm>
            <a:off x="5569306" y="3282696"/>
            <a:ext cx="292608" cy="292608"/>
            <a:chOff x="0" y="0"/>
            <a:chExt cx="914400" cy="914400"/>
          </a:xfrm>
          <a:solidFill>
            <a:schemeClr val="tx1"/>
          </a:solidFill>
        </p:grpSpPr>
        <p:sp>
          <p:nvSpPr>
            <p:cNvPr id="276" name="Harvey 0/4 [0]" hidden="1">
              <a:extLst>
                <a:ext uri="{FF2B5EF4-FFF2-40B4-BE49-F238E27FC236}">
                  <a16:creationId xmlns:a16="http://schemas.microsoft.com/office/drawing/2014/main" id="{AD2594FE-C039-4813-978E-6B32559CDB3B}"/>
                </a:ext>
              </a:extLst>
            </p:cNvPr>
            <p:cNvSpPr>
              <a:spLocks noChangeAspect="1"/>
            </p:cNvSpPr>
            <p:nvPr>
              <p:custDataLst>
                <p:tags r:id="rId15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7" name="Harvey 1/4 [1]">
              <a:extLst>
                <a:ext uri="{FF2B5EF4-FFF2-40B4-BE49-F238E27FC236}">
                  <a16:creationId xmlns:a16="http://schemas.microsoft.com/office/drawing/2014/main" id="{9EC81581-8C32-403E-B6F9-E5589B2DA3F0}"/>
                </a:ext>
              </a:extLst>
            </p:cNvPr>
            <p:cNvSpPr>
              <a:spLocks noChangeAspect="1"/>
            </p:cNvSpPr>
            <p:nvPr>
              <p:custDataLst>
                <p:tags r:id="rId15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8" name="Harvey 2/4 [2]" hidden="1">
              <a:extLst>
                <a:ext uri="{FF2B5EF4-FFF2-40B4-BE49-F238E27FC236}">
                  <a16:creationId xmlns:a16="http://schemas.microsoft.com/office/drawing/2014/main" id="{8A201747-8E52-4C96-BF2A-3ED53787B228}"/>
                </a:ext>
              </a:extLst>
            </p:cNvPr>
            <p:cNvSpPr>
              <a:spLocks noChangeAspect="1"/>
            </p:cNvSpPr>
            <p:nvPr>
              <p:custDataLst>
                <p:tags r:id="rId160"/>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79" name="Harvey 3/4 [3]" hidden="1">
              <a:extLst>
                <a:ext uri="{FF2B5EF4-FFF2-40B4-BE49-F238E27FC236}">
                  <a16:creationId xmlns:a16="http://schemas.microsoft.com/office/drawing/2014/main" id="{958B42D3-C0EE-4429-AFCB-4AEF309FBDA6}"/>
                </a:ext>
              </a:extLst>
            </p:cNvPr>
            <p:cNvSpPr>
              <a:spLocks noChangeAspect="1"/>
            </p:cNvSpPr>
            <p:nvPr>
              <p:custDataLst>
                <p:tags r:id="rId161"/>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0" name="Harvey 4/4 [4]" hidden="1">
              <a:extLst>
                <a:ext uri="{FF2B5EF4-FFF2-40B4-BE49-F238E27FC236}">
                  <a16:creationId xmlns:a16="http://schemas.microsoft.com/office/drawing/2014/main" id="{A3742514-7044-49A6-81B2-EB6EE5108100}"/>
                </a:ext>
              </a:extLst>
            </p:cNvPr>
            <p:cNvSpPr>
              <a:spLocks noChangeAspect="1"/>
            </p:cNvSpPr>
            <p:nvPr>
              <p:custDataLst>
                <p:tags r:id="rId162"/>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grpSp>
        <p:nvGrpSpPr>
          <p:cNvPr id="281" name="Harvey 8" hidden="1">
            <a:extLst>
              <a:ext uri="{FF2B5EF4-FFF2-40B4-BE49-F238E27FC236}">
                <a16:creationId xmlns:a16="http://schemas.microsoft.com/office/drawing/2014/main" id="{3E0ABEEA-F0E5-48BE-9956-E8FAD6237A90}"/>
              </a:ext>
            </a:extLst>
          </p:cNvPr>
          <p:cNvGrpSpPr>
            <a:grpSpLocks/>
          </p:cNvGrpSpPr>
          <p:nvPr userDrawn="1">
            <p:custDataLst>
              <p:tags r:id="rId46"/>
            </p:custDataLst>
          </p:nvPr>
        </p:nvGrpSpPr>
        <p:grpSpPr>
          <a:xfrm>
            <a:off x="6221914" y="3282696"/>
            <a:ext cx="292608" cy="292608"/>
            <a:chOff x="0" y="0"/>
            <a:chExt cx="914400" cy="914400"/>
          </a:xfrm>
          <a:solidFill>
            <a:schemeClr val="tx1"/>
          </a:solidFill>
        </p:grpSpPr>
        <p:sp>
          <p:nvSpPr>
            <p:cNvPr id="282" name="Harvey 0/8 [0]" hidden="1">
              <a:extLst>
                <a:ext uri="{FF2B5EF4-FFF2-40B4-BE49-F238E27FC236}">
                  <a16:creationId xmlns:a16="http://schemas.microsoft.com/office/drawing/2014/main" id="{248A8E4B-F4A7-43B3-8561-3367758DD14F}"/>
                </a:ext>
              </a:extLst>
            </p:cNvPr>
            <p:cNvSpPr>
              <a:spLocks noChangeAspect="1"/>
            </p:cNvSpPr>
            <p:nvPr>
              <p:custDataLst>
                <p:tags r:id="rId14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3" name="Harvey 1/8 [1]">
              <a:extLst>
                <a:ext uri="{FF2B5EF4-FFF2-40B4-BE49-F238E27FC236}">
                  <a16:creationId xmlns:a16="http://schemas.microsoft.com/office/drawing/2014/main" id="{21E174CD-E790-4F8E-B465-F4CAE9D73915}"/>
                </a:ext>
              </a:extLst>
            </p:cNvPr>
            <p:cNvSpPr>
              <a:spLocks noChangeAspect="1"/>
            </p:cNvSpPr>
            <p:nvPr>
              <p:custDataLst>
                <p:tags r:id="rId150"/>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4" name="Harvey 2/8 [2]" hidden="1">
              <a:extLst>
                <a:ext uri="{FF2B5EF4-FFF2-40B4-BE49-F238E27FC236}">
                  <a16:creationId xmlns:a16="http://schemas.microsoft.com/office/drawing/2014/main" id="{C209F662-0850-47DB-9607-86173ABEA448}"/>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5" name="Harvey 3/8 [3]" hidden="1">
              <a:extLst>
                <a:ext uri="{FF2B5EF4-FFF2-40B4-BE49-F238E27FC236}">
                  <a16:creationId xmlns:a16="http://schemas.microsoft.com/office/drawing/2014/main" id="{2E3DB032-024B-485E-9712-0A1BB994D8F8}"/>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6" name="Harvey 4/8 [4]" hidden="1">
              <a:extLst>
                <a:ext uri="{FF2B5EF4-FFF2-40B4-BE49-F238E27FC236}">
                  <a16:creationId xmlns:a16="http://schemas.microsoft.com/office/drawing/2014/main" id="{A2921D3F-FE1B-44A0-8506-C5DFDE6C4670}"/>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7" name="Harvey 5/8 [5]" hidden="1">
              <a:extLst>
                <a:ext uri="{FF2B5EF4-FFF2-40B4-BE49-F238E27FC236}">
                  <a16:creationId xmlns:a16="http://schemas.microsoft.com/office/drawing/2014/main" id="{BD9D5E7B-CF87-40CE-97B7-BABCB57B3CFB}"/>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8" name="Harvey 6/8 [6]" hidden="1">
              <a:extLst>
                <a:ext uri="{FF2B5EF4-FFF2-40B4-BE49-F238E27FC236}">
                  <a16:creationId xmlns:a16="http://schemas.microsoft.com/office/drawing/2014/main" id="{E19471E6-D66D-4178-AFD3-9D4C38E2EEE7}"/>
                </a:ext>
              </a:extLst>
            </p:cNvPr>
            <p:cNvSpPr>
              <a:spLocks noChangeAspect="1"/>
            </p:cNvSpPr>
            <p:nvPr>
              <p:custDataLst>
                <p:tags r:id="rId155"/>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89" name="Harvey 7/8 [7]" hidden="1">
              <a:extLst>
                <a:ext uri="{FF2B5EF4-FFF2-40B4-BE49-F238E27FC236}">
                  <a16:creationId xmlns:a16="http://schemas.microsoft.com/office/drawing/2014/main" id="{B95C4A5D-2087-4701-BD43-1F4EDE27F8BF}"/>
                </a:ext>
              </a:extLst>
            </p:cNvPr>
            <p:cNvSpPr>
              <a:spLocks noChangeAspect="1"/>
            </p:cNvSpPr>
            <p:nvPr>
              <p:custDataLst>
                <p:tags r:id="rId156"/>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90" name="Harvey 8/8 [8]" hidden="1">
              <a:extLst>
                <a:ext uri="{FF2B5EF4-FFF2-40B4-BE49-F238E27FC236}">
                  <a16:creationId xmlns:a16="http://schemas.microsoft.com/office/drawing/2014/main" id="{803CE55B-B90E-468E-A52E-9DA97207E5EB}"/>
                </a:ext>
              </a:extLst>
            </p:cNvPr>
            <p:cNvSpPr>
              <a:spLocks noChangeAspect="1"/>
            </p:cNvSpPr>
            <p:nvPr>
              <p:custDataLst>
                <p:tags r:id="rId15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grpSp>
      <p:grpSp>
        <p:nvGrpSpPr>
          <p:cNvPr id="291" name="Harvey 100" hidden="1">
            <a:extLst>
              <a:ext uri="{FF2B5EF4-FFF2-40B4-BE49-F238E27FC236}">
                <a16:creationId xmlns:a16="http://schemas.microsoft.com/office/drawing/2014/main" id="{D430720D-79C8-4B98-9118-964BFE7C3616}"/>
              </a:ext>
            </a:extLst>
          </p:cNvPr>
          <p:cNvGrpSpPr/>
          <p:nvPr userDrawn="1">
            <p:custDataLst>
              <p:tags r:id="rId47"/>
            </p:custDataLst>
          </p:nvPr>
        </p:nvGrpSpPr>
        <p:grpSpPr>
          <a:xfrm>
            <a:off x="6874522" y="3282696"/>
            <a:ext cx="292608" cy="292608"/>
            <a:chOff x="4334905" y="3282696"/>
            <a:chExt cx="292608" cy="292608"/>
          </a:xfrm>
        </p:grpSpPr>
        <p:sp>
          <p:nvSpPr>
            <p:cNvPr id="292" name="Harvey 0/100 [0]" hidden="1">
              <a:extLst>
                <a:ext uri="{FF2B5EF4-FFF2-40B4-BE49-F238E27FC236}">
                  <a16:creationId xmlns:a16="http://schemas.microsoft.com/office/drawing/2014/main" id="{F52A2CB1-ED2B-43AC-8EF5-5241022E8365}"/>
                </a:ext>
              </a:extLst>
            </p:cNvPr>
            <p:cNvSpPr>
              <a:spLocks noChangeAspect="1"/>
            </p:cNvSpPr>
            <p:nvPr>
              <p:custDataLst>
                <p:tags r:id="rId48"/>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2700" cmpd="sng">
              <a:solidFill>
                <a:schemeClr val="tx1"/>
              </a:solidFill>
            </a:ln>
          </p:spPr>
          <p:txBody>
            <a:bodyPr/>
            <a:lstStyle/>
            <a:p>
              <a:endParaRPr lang="sv-SE"/>
            </a:p>
          </p:txBody>
        </p:sp>
        <p:sp>
          <p:nvSpPr>
            <p:cNvPr id="293" name="Harvey 1/100 [1]">
              <a:extLst>
                <a:ext uri="{FF2B5EF4-FFF2-40B4-BE49-F238E27FC236}">
                  <a16:creationId xmlns:a16="http://schemas.microsoft.com/office/drawing/2014/main" id="{71310D83-586A-4DB3-930A-4A7EC5B215EB}"/>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2700" cmpd="sng">
              <a:solidFill>
                <a:schemeClr val="tx1"/>
              </a:solidFill>
            </a:ln>
          </p:spPr>
          <p:txBody>
            <a:bodyPr/>
            <a:lstStyle/>
            <a:p>
              <a:endParaRPr lang="sv-SE"/>
            </a:p>
          </p:txBody>
        </p:sp>
        <p:sp>
          <p:nvSpPr>
            <p:cNvPr id="294" name="Harvey 2/100 [2]" hidden="1">
              <a:extLst>
                <a:ext uri="{FF2B5EF4-FFF2-40B4-BE49-F238E27FC236}">
                  <a16:creationId xmlns:a16="http://schemas.microsoft.com/office/drawing/2014/main" id="{3A139F5D-C9FA-47EC-B7FD-A50469BF408E}"/>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2700" cmpd="sng">
              <a:solidFill>
                <a:schemeClr val="tx1"/>
              </a:solidFill>
            </a:ln>
          </p:spPr>
          <p:txBody>
            <a:bodyPr/>
            <a:lstStyle/>
            <a:p>
              <a:endParaRPr lang="sv-SE"/>
            </a:p>
          </p:txBody>
        </p:sp>
        <p:sp>
          <p:nvSpPr>
            <p:cNvPr id="295" name="Harvey 3/100 [3]" hidden="1">
              <a:extLst>
                <a:ext uri="{FF2B5EF4-FFF2-40B4-BE49-F238E27FC236}">
                  <a16:creationId xmlns:a16="http://schemas.microsoft.com/office/drawing/2014/main" id="{53504485-C183-40EA-AC1F-1645A563F33D}"/>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2700" cmpd="sng">
              <a:solidFill>
                <a:schemeClr val="tx1"/>
              </a:solidFill>
            </a:ln>
          </p:spPr>
          <p:txBody>
            <a:bodyPr/>
            <a:lstStyle/>
            <a:p>
              <a:endParaRPr lang="sv-SE"/>
            </a:p>
          </p:txBody>
        </p:sp>
        <p:sp>
          <p:nvSpPr>
            <p:cNvPr id="296" name="Harvey 4/100 [4]" hidden="1">
              <a:extLst>
                <a:ext uri="{FF2B5EF4-FFF2-40B4-BE49-F238E27FC236}">
                  <a16:creationId xmlns:a16="http://schemas.microsoft.com/office/drawing/2014/main" id="{96818FD6-37BF-4AC4-A800-E56264461BBC}"/>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2700" cmpd="sng">
              <a:solidFill>
                <a:schemeClr val="tx1"/>
              </a:solidFill>
            </a:ln>
          </p:spPr>
          <p:txBody>
            <a:bodyPr/>
            <a:lstStyle/>
            <a:p>
              <a:endParaRPr lang="sv-SE"/>
            </a:p>
          </p:txBody>
        </p:sp>
        <p:sp>
          <p:nvSpPr>
            <p:cNvPr id="297" name="Harvey 5/100 [5]" hidden="1">
              <a:extLst>
                <a:ext uri="{FF2B5EF4-FFF2-40B4-BE49-F238E27FC236}">
                  <a16:creationId xmlns:a16="http://schemas.microsoft.com/office/drawing/2014/main" id="{9A5F8584-1A59-48AD-B7A0-C404F0B8FF7F}"/>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2700" cmpd="sng">
              <a:solidFill>
                <a:schemeClr val="tx1"/>
              </a:solidFill>
            </a:ln>
          </p:spPr>
          <p:txBody>
            <a:bodyPr/>
            <a:lstStyle/>
            <a:p>
              <a:endParaRPr lang="sv-SE"/>
            </a:p>
          </p:txBody>
        </p:sp>
        <p:sp>
          <p:nvSpPr>
            <p:cNvPr id="298" name="Harvey 6/100 [6]" hidden="1">
              <a:extLst>
                <a:ext uri="{FF2B5EF4-FFF2-40B4-BE49-F238E27FC236}">
                  <a16:creationId xmlns:a16="http://schemas.microsoft.com/office/drawing/2014/main" id="{0AFF541A-9EF1-40D8-8B54-9ADC5F3FF2EE}"/>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2700" cmpd="sng">
              <a:solidFill>
                <a:schemeClr val="tx1"/>
              </a:solidFill>
            </a:ln>
          </p:spPr>
          <p:txBody>
            <a:bodyPr/>
            <a:lstStyle/>
            <a:p>
              <a:endParaRPr lang="sv-SE"/>
            </a:p>
          </p:txBody>
        </p:sp>
        <p:sp>
          <p:nvSpPr>
            <p:cNvPr id="299" name="Harvey 7/100 [7]" hidden="1">
              <a:extLst>
                <a:ext uri="{FF2B5EF4-FFF2-40B4-BE49-F238E27FC236}">
                  <a16:creationId xmlns:a16="http://schemas.microsoft.com/office/drawing/2014/main" id="{CC8409B4-9FD8-4DFD-B4CB-E7E9DFD540ED}"/>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2700" cmpd="sng">
              <a:solidFill>
                <a:schemeClr val="tx1"/>
              </a:solidFill>
            </a:ln>
          </p:spPr>
          <p:txBody>
            <a:bodyPr/>
            <a:lstStyle/>
            <a:p>
              <a:endParaRPr lang="sv-SE"/>
            </a:p>
          </p:txBody>
        </p:sp>
        <p:sp>
          <p:nvSpPr>
            <p:cNvPr id="300" name="Harvey 8/100 [8]" hidden="1">
              <a:extLst>
                <a:ext uri="{FF2B5EF4-FFF2-40B4-BE49-F238E27FC236}">
                  <a16:creationId xmlns:a16="http://schemas.microsoft.com/office/drawing/2014/main" id="{68FB8840-0B74-4F88-88D1-E880E4771627}"/>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2700" cmpd="sng">
              <a:solidFill>
                <a:schemeClr val="tx1"/>
              </a:solidFill>
            </a:ln>
          </p:spPr>
          <p:txBody>
            <a:bodyPr/>
            <a:lstStyle/>
            <a:p>
              <a:endParaRPr lang="sv-SE"/>
            </a:p>
          </p:txBody>
        </p:sp>
        <p:sp>
          <p:nvSpPr>
            <p:cNvPr id="301" name="Harvey 9/100 [9]" hidden="1">
              <a:extLst>
                <a:ext uri="{FF2B5EF4-FFF2-40B4-BE49-F238E27FC236}">
                  <a16:creationId xmlns:a16="http://schemas.microsoft.com/office/drawing/2014/main" id="{A144D70A-C83C-4299-9CCF-00215DBB7999}"/>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2700" cmpd="sng">
              <a:solidFill>
                <a:schemeClr val="tx1"/>
              </a:solidFill>
            </a:ln>
          </p:spPr>
          <p:txBody>
            <a:bodyPr/>
            <a:lstStyle/>
            <a:p>
              <a:endParaRPr lang="sv-SE"/>
            </a:p>
          </p:txBody>
        </p:sp>
        <p:sp>
          <p:nvSpPr>
            <p:cNvPr id="302" name="Harvey 10/100 [10]" hidden="1">
              <a:extLst>
                <a:ext uri="{FF2B5EF4-FFF2-40B4-BE49-F238E27FC236}">
                  <a16:creationId xmlns:a16="http://schemas.microsoft.com/office/drawing/2014/main" id="{E4C613DD-70AB-43BF-935B-D771D23A9AD9}"/>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2700" cmpd="sng">
              <a:solidFill>
                <a:schemeClr val="tx1"/>
              </a:solidFill>
            </a:ln>
          </p:spPr>
          <p:txBody>
            <a:bodyPr/>
            <a:lstStyle/>
            <a:p>
              <a:endParaRPr lang="sv-SE"/>
            </a:p>
          </p:txBody>
        </p:sp>
        <p:sp>
          <p:nvSpPr>
            <p:cNvPr id="303" name="Harvey 11/100 [11]" hidden="1">
              <a:extLst>
                <a:ext uri="{FF2B5EF4-FFF2-40B4-BE49-F238E27FC236}">
                  <a16:creationId xmlns:a16="http://schemas.microsoft.com/office/drawing/2014/main" id="{DB1C596B-FA04-4DC2-BE38-7AD1690A13CD}"/>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2700" cmpd="sng">
              <a:solidFill>
                <a:schemeClr val="tx1"/>
              </a:solidFill>
            </a:ln>
          </p:spPr>
          <p:txBody>
            <a:bodyPr/>
            <a:lstStyle/>
            <a:p>
              <a:endParaRPr lang="sv-SE"/>
            </a:p>
          </p:txBody>
        </p:sp>
        <p:sp>
          <p:nvSpPr>
            <p:cNvPr id="304" name="Harvey 12/100 [12]" hidden="1">
              <a:extLst>
                <a:ext uri="{FF2B5EF4-FFF2-40B4-BE49-F238E27FC236}">
                  <a16:creationId xmlns:a16="http://schemas.microsoft.com/office/drawing/2014/main" id="{0CFD3453-DAE0-4DCE-B527-581970707912}"/>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2700" cmpd="sng">
              <a:solidFill>
                <a:schemeClr val="tx1"/>
              </a:solidFill>
            </a:ln>
          </p:spPr>
          <p:txBody>
            <a:bodyPr/>
            <a:lstStyle/>
            <a:p>
              <a:endParaRPr lang="sv-SE"/>
            </a:p>
          </p:txBody>
        </p:sp>
        <p:sp>
          <p:nvSpPr>
            <p:cNvPr id="305" name="Harvey 13/100 [13]" hidden="1">
              <a:extLst>
                <a:ext uri="{FF2B5EF4-FFF2-40B4-BE49-F238E27FC236}">
                  <a16:creationId xmlns:a16="http://schemas.microsoft.com/office/drawing/2014/main" id="{F43C9B58-2494-45A5-ADF7-028C418A278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2700" cmpd="sng">
              <a:solidFill>
                <a:schemeClr val="tx1"/>
              </a:solidFill>
            </a:ln>
          </p:spPr>
          <p:txBody>
            <a:bodyPr/>
            <a:lstStyle/>
            <a:p>
              <a:endParaRPr lang="sv-SE"/>
            </a:p>
          </p:txBody>
        </p:sp>
        <p:sp>
          <p:nvSpPr>
            <p:cNvPr id="306" name="Harvey 14/100 [14]" hidden="1">
              <a:extLst>
                <a:ext uri="{FF2B5EF4-FFF2-40B4-BE49-F238E27FC236}">
                  <a16:creationId xmlns:a16="http://schemas.microsoft.com/office/drawing/2014/main" id="{E20C5BCE-BFEA-4359-92EB-10212B9EC1B0}"/>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2700" cmpd="sng">
              <a:solidFill>
                <a:schemeClr val="tx1"/>
              </a:solidFill>
            </a:ln>
          </p:spPr>
          <p:txBody>
            <a:bodyPr/>
            <a:lstStyle/>
            <a:p>
              <a:endParaRPr lang="sv-SE"/>
            </a:p>
          </p:txBody>
        </p:sp>
        <p:sp>
          <p:nvSpPr>
            <p:cNvPr id="307" name="Harvey 15/100 [15]" hidden="1">
              <a:extLst>
                <a:ext uri="{FF2B5EF4-FFF2-40B4-BE49-F238E27FC236}">
                  <a16:creationId xmlns:a16="http://schemas.microsoft.com/office/drawing/2014/main" id="{86AD5B1D-D352-4D9D-8774-532512EBC680}"/>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2700" cmpd="sng">
              <a:solidFill>
                <a:schemeClr val="tx1"/>
              </a:solidFill>
            </a:ln>
          </p:spPr>
          <p:txBody>
            <a:bodyPr/>
            <a:lstStyle/>
            <a:p>
              <a:endParaRPr lang="sv-SE"/>
            </a:p>
          </p:txBody>
        </p:sp>
        <p:sp>
          <p:nvSpPr>
            <p:cNvPr id="308" name="Harvey 16/100 [16]" hidden="1">
              <a:extLst>
                <a:ext uri="{FF2B5EF4-FFF2-40B4-BE49-F238E27FC236}">
                  <a16:creationId xmlns:a16="http://schemas.microsoft.com/office/drawing/2014/main" id="{9E23339A-5E11-4B9F-BEEE-BD95117DA861}"/>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2700" cmpd="sng">
              <a:solidFill>
                <a:schemeClr val="tx1"/>
              </a:solidFill>
            </a:ln>
          </p:spPr>
          <p:txBody>
            <a:bodyPr/>
            <a:lstStyle/>
            <a:p>
              <a:endParaRPr lang="sv-SE"/>
            </a:p>
          </p:txBody>
        </p:sp>
        <p:sp>
          <p:nvSpPr>
            <p:cNvPr id="309" name="Harvey 17/100 [17]" hidden="1">
              <a:extLst>
                <a:ext uri="{FF2B5EF4-FFF2-40B4-BE49-F238E27FC236}">
                  <a16:creationId xmlns:a16="http://schemas.microsoft.com/office/drawing/2014/main" id="{0E6AF68F-CFA4-4554-BFD5-3DA25928B6B3}"/>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2700" cmpd="sng">
              <a:solidFill>
                <a:schemeClr val="tx1"/>
              </a:solidFill>
            </a:ln>
          </p:spPr>
          <p:txBody>
            <a:bodyPr/>
            <a:lstStyle/>
            <a:p>
              <a:endParaRPr lang="sv-SE"/>
            </a:p>
          </p:txBody>
        </p:sp>
        <p:sp>
          <p:nvSpPr>
            <p:cNvPr id="310" name="Harvey 18/100 [18]" hidden="1">
              <a:extLst>
                <a:ext uri="{FF2B5EF4-FFF2-40B4-BE49-F238E27FC236}">
                  <a16:creationId xmlns:a16="http://schemas.microsoft.com/office/drawing/2014/main" id="{88F78F98-65BE-416C-AE9B-EF3DD701EA4D}"/>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2700" cmpd="sng">
              <a:solidFill>
                <a:schemeClr val="tx1"/>
              </a:solidFill>
            </a:ln>
          </p:spPr>
          <p:txBody>
            <a:bodyPr/>
            <a:lstStyle/>
            <a:p>
              <a:endParaRPr lang="sv-SE"/>
            </a:p>
          </p:txBody>
        </p:sp>
        <p:sp>
          <p:nvSpPr>
            <p:cNvPr id="311" name="Harvey 19/100 [19]" hidden="1">
              <a:extLst>
                <a:ext uri="{FF2B5EF4-FFF2-40B4-BE49-F238E27FC236}">
                  <a16:creationId xmlns:a16="http://schemas.microsoft.com/office/drawing/2014/main" id="{E0C4F381-148F-47DC-B24C-8E932D6C4EB3}"/>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2700" cmpd="sng">
              <a:solidFill>
                <a:schemeClr val="tx1"/>
              </a:solidFill>
            </a:ln>
          </p:spPr>
          <p:txBody>
            <a:bodyPr/>
            <a:lstStyle/>
            <a:p>
              <a:endParaRPr lang="sv-SE"/>
            </a:p>
          </p:txBody>
        </p:sp>
        <p:sp>
          <p:nvSpPr>
            <p:cNvPr id="312" name="Harvey 20/100 [20]" hidden="1">
              <a:extLst>
                <a:ext uri="{FF2B5EF4-FFF2-40B4-BE49-F238E27FC236}">
                  <a16:creationId xmlns:a16="http://schemas.microsoft.com/office/drawing/2014/main" id="{F2941FD4-0479-49FA-BEDF-E39D66498263}"/>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2700" cmpd="sng">
              <a:solidFill>
                <a:schemeClr val="tx1"/>
              </a:solidFill>
            </a:ln>
          </p:spPr>
          <p:txBody>
            <a:bodyPr/>
            <a:lstStyle/>
            <a:p>
              <a:endParaRPr lang="sv-SE"/>
            </a:p>
          </p:txBody>
        </p:sp>
        <p:sp>
          <p:nvSpPr>
            <p:cNvPr id="313" name="Harvey 21/100 [21]" hidden="1">
              <a:extLst>
                <a:ext uri="{FF2B5EF4-FFF2-40B4-BE49-F238E27FC236}">
                  <a16:creationId xmlns:a16="http://schemas.microsoft.com/office/drawing/2014/main" id="{9F344EB8-321D-4630-ABF1-0D5C3EC9724C}"/>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2700" cmpd="sng">
              <a:solidFill>
                <a:schemeClr val="tx1"/>
              </a:solidFill>
            </a:ln>
          </p:spPr>
          <p:txBody>
            <a:bodyPr/>
            <a:lstStyle/>
            <a:p>
              <a:endParaRPr lang="sv-SE"/>
            </a:p>
          </p:txBody>
        </p:sp>
        <p:sp>
          <p:nvSpPr>
            <p:cNvPr id="314" name="Harvey 22/100 [22]" hidden="1">
              <a:extLst>
                <a:ext uri="{FF2B5EF4-FFF2-40B4-BE49-F238E27FC236}">
                  <a16:creationId xmlns:a16="http://schemas.microsoft.com/office/drawing/2014/main" id="{59E55378-561D-49E9-8670-BE0DBA4E6CA4}"/>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2700" cmpd="sng">
              <a:solidFill>
                <a:schemeClr val="tx1"/>
              </a:solidFill>
            </a:ln>
          </p:spPr>
          <p:txBody>
            <a:bodyPr/>
            <a:lstStyle/>
            <a:p>
              <a:endParaRPr lang="sv-SE"/>
            </a:p>
          </p:txBody>
        </p:sp>
        <p:sp>
          <p:nvSpPr>
            <p:cNvPr id="315" name="Harvey 23/100 [23]" hidden="1">
              <a:extLst>
                <a:ext uri="{FF2B5EF4-FFF2-40B4-BE49-F238E27FC236}">
                  <a16:creationId xmlns:a16="http://schemas.microsoft.com/office/drawing/2014/main" id="{4258A706-BA5D-409B-ADC6-03A95754D314}"/>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2700" cmpd="sng">
              <a:solidFill>
                <a:schemeClr val="tx1"/>
              </a:solidFill>
            </a:ln>
          </p:spPr>
          <p:txBody>
            <a:bodyPr/>
            <a:lstStyle/>
            <a:p>
              <a:endParaRPr lang="sv-SE"/>
            </a:p>
          </p:txBody>
        </p:sp>
        <p:sp>
          <p:nvSpPr>
            <p:cNvPr id="316" name="Harvey 24/100 [24]" hidden="1">
              <a:extLst>
                <a:ext uri="{FF2B5EF4-FFF2-40B4-BE49-F238E27FC236}">
                  <a16:creationId xmlns:a16="http://schemas.microsoft.com/office/drawing/2014/main" id="{F019C254-E3E6-4CEA-BA8F-66BE360F9C8B}"/>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2700" cmpd="sng">
              <a:solidFill>
                <a:schemeClr val="tx1"/>
              </a:solidFill>
            </a:ln>
          </p:spPr>
          <p:txBody>
            <a:bodyPr/>
            <a:lstStyle/>
            <a:p>
              <a:endParaRPr lang="sv-SE"/>
            </a:p>
          </p:txBody>
        </p:sp>
        <p:sp>
          <p:nvSpPr>
            <p:cNvPr id="317" name="Harvey 25/100 [25]" hidden="1">
              <a:extLst>
                <a:ext uri="{FF2B5EF4-FFF2-40B4-BE49-F238E27FC236}">
                  <a16:creationId xmlns:a16="http://schemas.microsoft.com/office/drawing/2014/main" id="{B587472B-D179-4632-BDD7-D3958C3EADC9}"/>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2700" cmpd="sng">
              <a:solidFill>
                <a:schemeClr val="tx1"/>
              </a:solidFill>
            </a:ln>
          </p:spPr>
          <p:txBody>
            <a:bodyPr/>
            <a:lstStyle/>
            <a:p>
              <a:endParaRPr lang="sv-SE"/>
            </a:p>
          </p:txBody>
        </p:sp>
        <p:sp>
          <p:nvSpPr>
            <p:cNvPr id="318" name="Harvey 26/100 [26]" hidden="1">
              <a:extLst>
                <a:ext uri="{FF2B5EF4-FFF2-40B4-BE49-F238E27FC236}">
                  <a16:creationId xmlns:a16="http://schemas.microsoft.com/office/drawing/2014/main" id="{5A24C38C-4B36-4DFC-BB36-5DBD743BAECA}"/>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2700" cmpd="sng">
              <a:solidFill>
                <a:schemeClr val="tx1"/>
              </a:solidFill>
            </a:ln>
          </p:spPr>
          <p:txBody>
            <a:bodyPr/>
            <a:lstStyle/>
            <a:p>
              <a:endParaRPr lang="sv-SE"/>
            </a:p>
          </p:txBody>
        </p:sp>
        <p:sp>
          <p:nvSpPr>
            <p:cNvPr id="319" name="Harvey 27/100 [27]" hidden="1">
              <a:extLst>
                <a:ext uri="{FF2B5EF4-FFF2-40B4-BE49-F238E27FC236}">
                  <a16:creationId xmlns:a16="http://schemas.microsoft.com/office/drawing/2014/main" id="{C23534F6-B79D-422F-B37C-143C0A2E1D00}"/>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2700" cmpd="sng">
              <a:solidFill>
                <a:schemeClr val="tx1"/>
              </a:solidFill>
            </a:ln>
          </p:spPr>
          <p:txBody>
            <a:bodyPr/>
            <a:lstStyle/>
            <a:p>
              <a:endParaRPr lang="sv-SE"/>
            </a:p>
          </p:txBody>
        </p:sp>
        <p:sp>
          <p:nvSpPr>
            <p:cNvPr id="320" name="Harvey 28/100 [28]" hidden="1">
              <a:extLst>
                <a:ext uri="{FF2B5EF4-FFF2-40B4-BE49-F238E27FC236}">
                  <a16:creationId xmlns:a16="http://schemas.microsoft.com/office/drawing/2014/main" id="{A9FBB2D6-27DC-4E12-86B0-F44AD506FA0C}"/>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2700" cmpd="sng">
              <a:solidFill>
                <a:schemeClr val="tx1"/>
              </a:solidFill>
            </a:ln>
          </p:spPr>
          <p:txBody>
            <a:bodyPr/>
            <a:lstStyle/>
            <a:p>
              <a:endParaRPr lang="sv-SE"/>
            </a:p>
          </p:txBody>
        </p:sp>
        <p:sp>
          <p:nvSpPr>
            <p:cNvPr id="321" name="Harvey 29/100 [29]" hidden="1">
              <a:extLst>
                <a:ext uri="{FF2B5EF4-FFF2-40B4-BE49-F238E27FC236}">
                  <a16:creationId xmlns:a16="http://schemas.microsoft.com/office/drawing/2014/main" id="{584E4892-4E80-4392-B942-ED5DACB17390}"/>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2700" cmpd="sng">
              <a:solidFill>
                <a:schemeClr val="tx1"/>
              </a:solidFill>
            </a:ln>
          </p:spPr>
          <p:txBody>
            <a:bodyPr/>
            <a:lstStyle/>
            <a:p>
              <a:endParaRPr lang="sv-SE"/>
            </a:p>
          </p:txBody>
        </p:sp>
        <p:sp>
          <p:nvSpPr>
            <p:cNvPr id="322" name="Harvey 30/100 [30]" hidden="1">
              <a:extLst>
                <a:ext uri="{FF2B5EF4-FFF2-40B4-BE49-F238E27FC236}">
                  <a16:creationId xmlns:a16="http://schemas.microsoft.com/office/drawing/2014/main" id="{C5EEF394-0885-4424-A3AC-EE604A44C5E1}"/>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2700" cmpd="sng">
              <a:solidFill>
                <a:schemeClr val="tx1"/>
              </a:solidFill>
            </a:ln>
          </p:spPr>
          <p:txBody>
            <a:bodyPr/>
            <a:lstStyle/>
            <a:p>
              <a:endParaRPr lang="sv-SE"/>
            </a:p>
          </p:txBody>
        </p:sp>
        <p:sp>
          <p:nvSpPr>
            <p:cNvPr id="323" name="Harvey 31/100 [31]" hidden="1">
              <a:extLst>
                <a:ext uri="{FF2B5EF4-FFF2-40B4-BE49-F238E27FC236}">
                  <a16:creationId xmlns:a16="http://schemas.microsoft.com/office/drawing/2014/main" id="{337048B8-31E8-4023-8B3C-37CDE0228C45}"/>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2700" cmpd="sng">
              <a:solidFill>
                <a:schemeClr val="tx1"/>
              </a:solidFill>
            </a:ln>
          </p:spPr>
          <p:txBody>
            <a:bodyPr/>
            <a:lstStyle/>
            <a:p>
              <a:endParaRPr lang="sv-SE"/>
            </a:p>
          </p:txBody>
        </p:sp>
        <p:sp>
          <p:nvSpPr>
            <p:cNvPr id="324" name="Harvey 32/100 [32]" hidden="1">
              <a:extLst>
                <a:ext uri="{FF2B5EF4-FFF2-40B4-BE49-F238E27FC236}">
                  <a16:creationId xmlns:a16="http://schemas.microsoft.com/office/drawing/2014/main" id="{6C56736C-9B68-4AED-B237-E93937D8CB9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2700" cmpd="sng">
              <a:solidFill>
                <a:schemeClr val="tx1"/>
              </a:solidFill>
            </a:ln>
          </p:spPr>
          <p:txBody>
            <a:bodyPr/>
            <a:lstStyle/>
            <a:p>
              <a:endParaRPr lang="sv-SE"/>
            </a:p>
          </p:txBody>
        </p:sp>
        <p:sp>
          <p:nvSpPr>
            <p:cNvPr id="325" name="Harvey 33/100 [33]" hidden="1">
              <a:extLst>
                <a:ext uri="{FF2B5EF4-FFF2-40B4-BE49-F238E27FC236}">
                  <a16:creationId xmlns:a16="http://schemas.microsoft.com/office/drawing/2014/main" id="{EA73672D-AD5F-4BE8-B8FA-8912297E2F15}"/>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2700" cmpd="sng">
              <a:solidFill>
                <a:schemeClr val="tx1"/>
              </a:solidFill>
            </a:ln>
          </p:spPr>
          <p:txBody>
            <a:bodyPr/>
            <a:lstStyle/>
            <a:p>
              <a:endParaRPr lang="sv-SE"/>
            </a:p>
          </p:txBody>
        </p:sp>
        <p:sp>
          <p:nvSpPr>
            <p:cNvPr id="326" name="Harvey 34/100 [34]" hidden="1">
              <a:extLst>
                <a:ext uri="{FF2B5EF4-FFF2-40B4-BE49-F238E27FC236}">
                  <a16:creationId xmlns:a16="http://schemas.microsoft.com/office/drawing/2014/main" id="{A5C753B1-6CF8-46FA-B9D7-FBF2EBB7913C}"/>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2700" cmpd="sng">
              <a:solidFill>
                <a:schemeClr val="tx1"/>
              </a:solidFill>
            </a:ln>
          </p:spPr>
          <p:txBody>
            <a:bodyPr/>
            <a:lstStyle/>
            <a:p>
              <a:endParaRPr lang="sv-SE"/>
            </a:p>
          </p:txBody>
        </p:sp>
        <p:sp>
          <p:nvSpPr>
            <p:cNvPr id="327" name="Harvey 35/100 [35]" hidden="1">
              <a:extLst>
                <a:ext uri="{FF2B5EF4-FFF2-40B4-BE49-F238E27FC236}">
                  <a16:creationId xmlns:a16="http://schemas.microsoft.com/office/drawing/2014/main" id="{035A85C1-8930-419C-A10B-F097E4489609}"/>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2700" cmpd="sng">
              <a:solidFill>
                <a:schemeClr val="tx1"/>
              </a:solidFill>
            </a:ln>
          </p:spPr>
          <p:txBody>
            <a:bodyPr/>
            <a:lstStyle/>
            <a:p>
              <a:endParaRPr lang="sv-SE"/>
            </a:p>
          </p:txBody>
        </p:sp>
        <p:sp>
          <p:nvSpPr>
            <p:cNvPr id="328" name="Harvey 36/100 [36]" hidden="1">
              <a:extLst>
                <a:ext uri="{FF2B5EF4-FFF2-40B4-BE49-F238E27FC236}">
                  <a16:creationId xmlns:a16="http://schemas.microsoft.com/office/drawing/2014/main" id="{CC391E91-5413-4AC1-89D1-EE7B10CF863D}"/>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2700" cmpd="sng">
              <a:solidFill>
                <a:schemeClr val="tx1"/>
              </a:solidFill>
            </a:ln>
          </p:spPr>
          <p:txBody>
            <a:bodyPr/>
            <a:lstStyle/>
            <a:p>
              <a:endParaRPr lang="sv-SE"/>
            </a:p>
          </p:txBody>
        </p:sp>
        <p:sp>
          <p:nvSpPr>
            <p:cNvPr id="329" name="Harvey 37/100 [37]" hidden="1">
              <a:extLst>
                <a:ext uri="{FF2B5EF4-FFF2-40B4-BE49-F238E27FC236}">
                  <a16:creationId xmlns:a16="http://schemas.microsoft.com/office/drawing/2014/main" id="{710866A3-C99F-4A63-AD29-5B2A44366C29}"/>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2700" cmpd="sng">
              <a:solidFill>
                <a:schemeClr val="tx1"/>
              </a:solidFill>
            </a:ln>
          </p:spPr>
          <p:txBody>
            <a:bodyPr/>
            <a:lstStyle/>
            <a:p>
              <a:endParaRPr lang="sv-SE"/>
            </a:p>
          </p:txBody>
        </p:sp>
        <p:sp>
          <p:nvSpPr>
            <p:cNvPr id="330" name="Harvey 38/100 [38]" hidden="1">
              <a:extLst>
                <a:ext uri="{FF2B5EF4-FFF2-40B4-BE49-F238E27FC236}">
                  <a16:creationId xmlns:a16="http://schemas.microsoft.com/office/drawing/2014/main" id="{20425AAB-F872-4957-9F94-CFF01BD2BA4F}"/>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2700" cmpd="sng">
              <a:solidFill>
                <a:schemeClr val="tx1"/>
              </a:solidFill>
            </a:ln>
          </p:spPr>
          <p:txBody>
            <a:bodyPr/>
            <a:lstStyle/>
            <a:p>
              <a:endParaRPr lang="sv-SE"/>
            </a:p>
          </p:txBody>
        </p:sp>
        <p:sp>
          <p:nvSpPr>
            <p:cNvPr id="331" name="Harvey 39/100 [39]" hidden="1">
              <a:extLst>
                <a:ext uri="{FF2B5EF4-FFF2-40B4-BE49-F238E27FC236}">
                  <a16:creationId xmlns:a16="http://schemas.microsoft.com/office/drawing/2014/main" id="{7A22DAF0-2522-43BC-AD09-F13ACB98ADC0}"/>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2700" cmpd="sng">
              <a:solidFill>
                <a:schemeClr val="tx1"/>
              </a:solidFill>
            </a:ln>
          </p:spPr>
          <p:txBody>
            <a:bodyPr/>
            <a:lstStyle/>
            <a:p>
              <a:endParaRPr lang="sv-SE"/>
            </a:p>
          </p:txBody>
        </p:sp>
        <p:sp>
          <p:nvSpPr>
            <p:cNvPr id="332" name="Harvey 40/100 [40]" hidden="1">
              <a:extLst>
                <a:ext uri="{FF2B5EF4-FFF2-40B4-BE49-F238E27FC236}">
                  <a16:creationId xmlns:a16="http://schemas.microsoft.com/office/drawing/2014/main" id="{64EFE8A8-A536-47B4-958E-1913D4AF86DD}"/>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2700" cmpd="sng">
              <a:solidFill>
                <a:schemeClr val="tx1"/>
              </a:solidFill>
            </a:ln>
          </p:spPr>
          <p:txBody>
            <a:bodyPr/>
            <a:lstStyle/>
            <a:p>
              <a:endParaRPr lang="sv-SE"/>
            </a:p>
          </p:txBody>
        </p:sp>
        <p:sp>
          <p:nvSpPr>
            <p:cNvPr id="333" name="Harvey 41/100 [41]" hidden="1">
              <a:extLst>
                <a:ext uri="{FF2B5EF4-FFF2-40B4-BE49-F238E27FC236}">
                  <a16:creationId xmlns:a16="http://schemas.microsoft.com/office/drawing/2014/main" id="{130325F0-0DDF-4400-9E42-C63E80BC2C7E}"/>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2700" cmpd="sng">
              <a:solidFill>
                <a:schemeClr val="tx1"/>
              </a:solidFill>
            </a:ln>
          </p:spPr>
          <p:txBody>
            <a:bodyPr/>
            <a:lstStyle/>
            <a:p>
              <a:endParaRPr lang="sv-SE"/>
            </a:p>
          </p:txBody>
        </p:sp>
        <p:sp>
          <p:nvSpPr>
            <p:cNvPr id="334" name="Harvey 42/100 [42]" hidden="1">
              <a:extLst>
                <a:ext uri="{FF2B5EF4-FFF2-40B4-BE49-F238E27FC236}">
                  <a16:creationId xmlns:a16="http://schemas.microsoft.com/office/drawing/2014/main" id="{299F7FDA-C670-4539-A346-F50FACF65E73}"/>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2700" cmpd="sng">
              <a:solidFill>
                <a:schemeClr val="tx1"/>
              </a:solidFill>
            </a:ln>
          </p:spPr>
          <p:txBody>
            <a:bodyPr/>
            <a:lstStyle/>
            <a:p>
              <a:endParaRPr lang="sv-SE"/>
            </a:p>
          </p:txBody>
        </p:sp>
        <p:sp>
          <p:nvSpPr>
            <p:cNvPr id="335" name="Harvey 43/100 [43]" hidden="1">
              <a:extLst>
                <a:ext uri="{FF2B5EF4-FFF2-40B4-BE49-F238E27FC236}">
                  <a16:creationId xmlns:a16="http://schemas.microsoft.com/office/drawing/2014/main" id="{824E93D9-304F-4841-9276-1FE3285B0496}"/>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2700" cmpd="sng">
              <a:solidFill>
                <a:schemeClr val="tx1"/>
              </a:solidFill>
            </a:ln>
          </p:spPr>
          <p:txBody>
            <a:bodyPr/>
            <a:lstStyle/>
            <a:p>
              <a:endParaRPr lang="sv-SE"/>
            </a:p>
          </p:txBody>
        </p:sp>
        <p:sp>
          <p:nvSpPr>
            <p:cNvPr id="336" name="Harvey 44/100 [44]" hidden="1">
              <a:extLst>
                <a:ext uri="{FF2B5EF4-FFF2-40B4-BE49-F238E27FC236}">
                  <a16:creationId xmlns:a16="http://schemas.microsoft.com/office/drawing/2014/main" id="{0D908F39-65FB-40D1-A3CC-66CB11430638}"/>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2700" cmpd="sng">
              <a:solidFill>
                <a:schemeClr val="tx1"/>
              </a:solidFill>
            </a:ln>
          </p:spPr>
          <p:txBody>
            <a:bodyPr/>
            <a:lstStyle/>
            <a:p>
              <a:endParaRPr lang="sv-SE"/>
            </a:p>
          </p:txBody>
        </p:sp>
        <p:sp>
          <p:nvSpPr>
            <p:cNvPr id="337" name="Harvey 45/100 [45]" hidden="1">
              <a:extLst>
                <a:ext uri="{FF2B5EF4-FFF2-40B4-BE49-F238E27FC236}">
                  <a16:creationId xmlns:a16="http://schemas.microsoft.com/office/drawing/2014/main" id="{D43C0B51-EC73-444F-8CB6-4C2D0CEEB1AA}"/>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2700" cmpd="sng">
              <a:solidFill>
                <a:schemeClr val="tx1"/>
              </a:solidFill>
            </a:ln>
          </p:spPr>
          <p:txBody>
            <a:bodyPr/>
            <a:lstStyle/>
            <a:p>
              <a:endParaRPr lang="sv-SE"/>
            </a:p>
          </p:txBody>
        </p:sp>
        <p:sp>
          <p:nvSpPr>
            <p:cNvPr id="338" name="Harvey 46/100 [46]" hidden="1">
              <a:extLst>
                <a:ext uri="{FF2B5EF4-FFF2-40B4-BE49-F238E27FC236}">
                  <a16:creationId xmlns:a16="http://schemas.microsoft.com/office/drawing/2014/main" id="{3370FC44-206C-47E5-A05F-24332CEF79AF}"/>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2700" cmpd="sng">
              <a:solidFill>
                <a:schemeClr val="tx1"/>
              </a:solidFill>
            </a:ln>
          </p:spPr>
          <p:txBody>
            <a:bodyPr/>
            <a:lstStyle/>
            <a:p>
              <a:endParaRPr lang="sv-SE"/>
            </a:p>
          </p:txBody>
        </p:sp>
        <p:sp>
          <p:nvSpPr>
            <p:cNvPr id="339" name="Harvey 47/100 [47]" hidden="1">
              <a:extLst>
                <a:ext uri="{FF2B5EF4-FFF2-40B4-BE49-F238E27FC236}">
                  <a16:creationId xmlns:a16="http://schemas.microsoft.com/office/drawing/2014/main" id="{FE4DBDB7-87A0-4806-BE06-9362E0AA9C4D}"/>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2700" cmpd="sng">
              <a:solidFill>
                <a:schemeClr val="tx1"/>
              </a:solidFill>
            </a:ln>
          </p:spPr>
          <p:txBody>
            <a:bodyPr/>
            <a:lstStyle/>
            <a:p>
              <a:endParaRPr lang="sv-SE"/>
            </a:p>
          </p:txBody>
        </p:sp>
        <p:sp>
          <p:nvSpPr>
            <p:cNvPr id="340" name="Harvey 48/100 [48]" hidden="1">
              <a:extLst>
                <a:ext uri="{FF2B5EF4-FFF2-40B4-BE49-F238E27FC236}">
                  <a16:creationId xmlns:a16="http://schemas.microsoft.com/office/drawing/2014/main" id="{152B0271-B30F-40B2-A448-28EF82B64428}"/>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2700" cmpd="sng">
              <a:solidFill>
                <a:schemeClr val="tx1"/>
              </a:solidFill>
            </a:ln>
          </p:spPr>
          <p:txBody>
            <a:bodyPr/>
            <a:lstStyle/>
            <a:p>
              <a:endParaRPr lang="sv-SE"/>
            </a:p>
          </p:txBody>
        </p:sp>
        <p:sp>
          <p:nvSpPr>
            <p:cNvPr id="341" name="Harvey 49/100 [49]" hidden="1">
              <a:extLst>
                <a:ext uri="{FF2B5EF4-FFF2-40B4-BE49-F238E27FC236}">
                  <a16:creationId xmlns:a16="http://schemas.microsoft.com/office/drawing/2014/main" id="{F2237832-E2AF-4A93-8E3C-50FF140FB22F}"/>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2700" cmpd="sng">
              <a:solidFill>
                <a:schemeClr val="tx1"/>
              </a:solidFill>
            </a:ln>
          </p:spPr>
          <p:txBody>
            <a:bodyPr/>
            <a:lstStyle/>
            <a:p>
              <a:endParaRPr lang="sv-SE"/>
            </a:p>
          </p:txBody>
        </p:sp>
        <p:sp>
          <p:nvSpPr>
            <p:cNvPr id="342" name="Harvey 50/100 [50]" hidden="1">
              <a:extLst>
                <a:ext uri="{FF2B5EF4-FFF2-40B4-BE49-F238E27FC236}">
                  <a16:creationId xmlns:a16="http://schemas.microsoft.com/office/drawing/2014/main" id="{986D2127-FE7C-48D9-8355-8FB348C6B4EE}"/>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2700" cmpd="sng">
              <a:solidFill>
                <a:schemeClr val="tx1"/>
              </a:solidFill>
            </a:ln>
          </p:spPr>
          <p:txBody>
            <a:bodyPr/>
            <a:lstStyle/>
            <a:p>
              <a:endParaRPr lang="sv-SE"/>
            </a:p>
          </p:txBody>
        </p:sp>
        <p:sp>
          <p:nvSpPr>
            <p:cNvPr id="343" name="Harvey 51/100 [51]" hidden="1">
              <a:extLst>
                <a:ext uri="{FF2B5EF4-FFF2-40B4-BE49-F238E27FC236}">
                  <a16:creationId xmlns:a16="http://schemas.microsoft.com/office/drawing/2014/main" id="{DD9F3C33-741F-4C09-BB0E-ED489D34926A}"/>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2700" cmpd="sng">
              <a:solidFill>
                <a:schemeClr val="tx1"/>
              </a:solidFill>
            </a:ln>
          </p:spPr>
          <p:txBody>
            <a:bodyPr/>
            <a:lstStyle/>
            <a:p>
              <a:endParaRPr lang="sv-SE"/>
            </a:p>
          </p:txBody>
        </p:sp>
        <p:sp>
          <p:nvSpPr>
            <p:cNvPr id="344" name="Harvey 52/100 [52]" hidden="1">
              <a:extLst>
                <a:ext uri="{FF2B5EF4-FFF2-40B4-BE49-F238E27FC236}">
                  <a16:creationId xmlns:a16="http://schemas.microsoft.com/office/drawing/2014/main" id="{278CF5F8-40DA-406F-B4F1-40CF0ADA4F3D}"/>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2700" cmpd="sng">
              <a:solidFill>
                <a:schemeClr val="tx1"/>
              </a:solidFill>
            </a:ln>
          </p:spPr>
          <p:txBody>
            <a:bodyPr/>
            <a:lstStyle/>
            <a:p>
              <a:endParaRPr lang="sv-SE"/>
            </a:p>
          </p:txBody>
        </p:sp>
        <p:sp>
          <p:nvSpPr>
            <p:cNvPr id="345" name="Harvey 53/100 [53]" hidden="1">
              <a:extLst>
                <a:ext uri="{FF2B5EF4-FFF2-40B4-BE49-F238E27FC236}">
                  <a16:creationId xmlns:a16="http://schemas.microsoft.com/office/drawing/2014/main" id="{2D607038-62DC-4C82-93D7-1DB119987C4D}"/>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2700" cmpd="sng">
              <a:solidFill>
                <a:schemeClr val="tx1"/>
              </a:solidFill>
            </a:ln>
          </p:spPr>
          <p:txBody>
            <a:bodyPr/>
            <a:lstStyle/>
            <a:p>
              <a:endParaRPr lang="sv-SE"/>
            </a:p>
          </p:txBody>
        </p:sp>
        <p:sp>
          <p:nvSpPr>
            <p:cNvPr id="346" name="Harvey 54/100 [54]" hidden="1">
              <a:extLst>
                <a:ext uri="{FF2B5EF4-FFF2-40B4-BE49-F238E27FC236}">
                  <a16:creationId xmlns:a16="http://schemas.microsoft.com/office/drawing/2014/main" id="{7AC247C0-2181-4D5F-94C8-4AD28F44AA71}"/>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2700" cmpd="sng">
              <a:solidFill>
                <a:schemeClr val="tx1"/>
              </a:solidFill>
            </a:ln>
          </p:spPr>
          <p:txBody>
            <a:bodyPr/>
            <a:lstStyle/>
            <a:p>
              <a:endParaRPr lang="sv-SE"/>
            </a:p>
          </p:txBody>
        </p:sp>
        <p:sp>
          <p:nvSpPr>
            <p:cNvPr id="347" name="Harvey 55/100 [55]" hidden="1">
              <a:extLst>
                <a:ext uri="{FF2B5EF4-FFF2-40B4-BE49-F238E27FC236}">
                  <a16:creationId xmlns:a16="http://schemas.microsoft.com/office/drawing/2014/main" id="{CCE1F252-5B96-4AE0-B4A8-743AF9401229}"/>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2700" cmpd="sng">
              <a:solidFill>
                <a:schemeClr val="tx1"/>
              </a:solidFill>
            </a:ln>
          </p:spPr>
          <p:txBody>
            <a:bodyPr/>
            <a:lstStyle/>
            <a:p>
              <a:endParaRPr lang="sv-SE"/>
            </a:p>
          </p:txBody>
        </p:sp>
        <p:sp>
          <p:nvSpPr>
            <p:cNvPr id="348" name="Harvey 56/100 [56]" hidden="1">
              <a:extLst>
                <a:ext uri="{FF2B5EF4-FFF2-40B4-BE49-F238E27FC236}">
                  <a16:creationId xmlns:a16="http://schemas.microsoft.com/office/drawing/2014/main" id="{47F9272C-BB4F-4E5C-BAFB-C49DE2920E61}"/>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2700" cmpd="sng">
              <a:solidFill>
                <a:schemeClr val="tx1"/>
              </a:solidFill>
            </a:ln>
          </p:spPr>
          <p:txBody>
            <a:bodyPr/>
            <a:lstStyle/>
            <a:p>
              <a:endParaRPr lang="sv-SE"/>
            </a:p>
          </p:txBody>
        </p:sp>
        <p:sp>
          <p:nvSpPr>
            <p:cNvPr id="349" name="Harvey 57/100 [57]" hidden="1">
              <a:extLst>
                <a:ext uri="{FF2B5EF4-FFF2-40B4-BE49-F238E27FC236}">
                  <a16:creationId xmlns:a16="http://schemas.microsoft.com/office/drawing/2014/main" id="{2CB49FC8-AE5D-4AFC-A16C-DDB1A02AA11F}"/>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2700" cmpd="sng">
              <a:solidFill>
                <a:schemeClr val="tx1"/>
              </a:solidFill>
            </a:ln>
          </p:spPr>
          <p:txBody>
            <a:bodyPr/>
            <a:lstStyle/>
            <a:p>
              <a:endParaRPr lang="sv-SE"/>
            </a:p>
          </p:txBody>
        </p:sp>
        <p:sp>
          <p:nvSpPr>
            <p:cNvPr id="350" name="Harvey 58/100 [58]" hidden="1">
              <a:extLst>
                <a:ext uri="{FF2B5EF4-FFF2-40B4-BE49-F238E27FC236}">
                  <a16:creationId xmlns:a16="http://schemas.microsoft.com/office/drawing/2014/main" id="{DC67C3DB-505E-420E-9AE9-EE016BD647D2}"/>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2700" cmpd="sng">
              <a:solidFill>
                <a:schemeClr val="tx1"/>
              </a:solidFill>
            </a:ln>
          </p:spPr>
          <p:txBody>
            <a:bodyPr/>
            <a:lstStyle/>
            <a:p>
              <a:endParaRPr lang="sv-SE"/>
            </a:p>
          </p:txBody>
        </p:sp>
        <p:sp>
          <p:nvSpPr>
            <p:cNvPr id="351" name="Harvey 59/100 [59]" hidden="1">
              <a:extLst>
                <a:ext uri="{FF2B5EF4-FFF2-40B4-BE49-F238E27FC236}">
                  <a16:creationId xmlns:a16="http://schemas.microsoft.com/office/drawing/2014/main" id="{42EAEA11-A20F-446C-81F2-55E97AB8578A}"/>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2700" cmpd="sng">
              <a:solidFill>
                <a:schemeClr val="tx1"/>
              </a:solidFill>
            </a:ln>
          </p:spPr>
          <p:txBody>
            <a:bodyPr/>
            <a:lstStyle/>
            <a:p>
              <a:endParaRPr lang="sv-SE"/>
            </a:p>
          </p:txBody>
        </p:sp>
        <p:sp>
          <p:nvSpPr>
            <p:cNvPr id="352" name="Harvey 60/100 [60]" hidden="1">
              <a:extLst>
                <a:ext uri="{FF2B5EF4-FFF2-40B4-BE49-F238E27FC236}">
                  <a16:creationId xmlns:a16="http://schemas.microsoft.com/office/drawing/2014/main" id="{963F22A2-67F5-479F-A267-00B7E589211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2700" cmpd="sng">
              <a:solidFill>
                <a:schemeClr val="tx1"/>
              </a:solidFill>
            </a:ln>
          </p:spPr>
          <p:txBody>
            <a:bodyPr/>
            <a:lstStyle/>
            <a:p>
              <a:endParaRPr lang="sv-SE"/>
            </a:p>
          </p:txBody>
        </p:sp>
        <p:sp>
          <p:nvSpPr>
            <p:cNvPr id="353" name="Harvey 61/100 [61]" hidden="1">
              <a:extLst>
                <a:ext uri="{FF2B5EF4-FFF2-40B4-BE49-F238E27FC236}">
                  <a16:creationId xmlns:a16="http://schemas.microsoft.com/office/drawing/2014/main" id="{AE1F8010-20B1-46DF-A10B-7E9A934F43AD}"/>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2700" cmpd="sng">
              <a:solidFill>
                <a:schemeClr val="tx1"/>
              </a:solidFill>
            </a:ln>
          </p:spPr>
          <p:txBody>
            <a:bodyPr/>
            <a:lstStyle/>
            <a:p>
              <a:endParaRPr lang="sv-SE"/>
            </a:p>
          </p:txBody>
        </p:sp>
        <p:sp>
          <p:nvSpPr>
            <p:cNvPr id="354" name="Harvey 62/100 [62]" hidden="1">
              <a:extLst>
                <a:ext uri="{FF2B5EF4-FFF2-40B4-BE49-F238E27FC236}">
                  <a16:creationId xmlns:a16="http://schemas.microsoft.com/office/drawing/2014/main" id="{FA6FFA92-1294-45EA-86D9-69F7ABCD1A94}"/>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2700" cmpd="sng">
              <a:solidFill>
                <a:schemeClr val="tx1"/>
              </a:solidFill>
            </a:ln>
          </p:spPr>
          <p:txBody>
            <a:bodyPr/>
            <a:lstStyle/>
            <a:p>
              <a:endParaRPr lang="sv-SE"/>
            </a:p>
          </p:txBody>
        </p:sp>
        <p:sp>
          <p:nvSpPr>
            <p:cNvPr id="355" name="Harvey 63/100 [63]" hidden="1">
              <a:extLst>
                <a:ext uri="{FF2B5EF4-FFF2-40B4-BE49-F238E27FC236}">
                  <a16:creationId xmlns:a16="http://schemas.microsoft.com/office/drawing/2014/main" id="{11C29F4C-09F2-4212-B3B6-0966423BDA08}"/>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2700" cmpd="sng">
              <a:solidFill>
                <a:schemeClr val="tx1"/>
              </a:solidFill>
            </a:ln>
          </p:spPr>
          <p:txBody>
            <a:bodyPr/>
            <a:lstStyle/>
            <a:p>
              <a:endParaRPr lang="sv-SE"/>
            </a:p>
          </p:txBody>
        </p:sp>
        <p:sp>
          <p:nvSpPr>
            <p:cNvPr id="356" name="Harvey 64/100 [64]" hidden="1">
              <a:extLst>
                <a:ext uri="{FF2B5EF4-FFF2-40B4-BE49-F238E27FC236}">
                  <a16:creationId xmlns:a16="http://schemas.microsoft.com/office/drawing/2014/main" id="{1C35CE35-9C66-41EC-80D0-E70A65D1170A}"/>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2700" cmpd="sng">
              <a:solidFill>
                <a:schemeClr val="tx1"/>
              </a:solidFill>
            </a:ln>
          </p:spPr>
          <p:txBody>
            <a:bodyPr/>
            <a:lstStyle/>
            <a:p>
              <a:endParaRPr lang="sv-SE"/>
            </a:p>
          </p:txBody>
        </p:sp>
        <p:sp>
          <p:nvSpPr>
            <p:cNvPr id="357" name="Harvey 65/100 [65]" hidden="1">
              <a:extLst>
                <a:ext uri="{FF2B5EF4-FFF2-40B4-BE49-F238E27FC236}">
                  <a16:creationId xmlns:a16="http://schemas.microsoft.com/office/drawing/2014/main" id="{F91F3EC2-3C40-4355-93F9-84BD41E57D20}"/>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2700" cmpd="sng">
              <a:solidFill>
                <a:schemeClr val="tx1"/>
              </a:solidFill>
            </a:ln>
          </p:spPr>
          <p:txBody>
            <a:bodyPr/>
            <a:lstStyle/>
            <a:p>
              <a:endParaRPr lang="sv-SE"/>
            </a:p>
          </p:txBody>
        </p:sp>
        <p:sp>
          <p:nvSpPr>
            <p:cNvPr id="358" name="Harvey 66/100 [66]" hidden="1">
              <a:extLst>
                <a:ext uri="{FF2B5EF4-FFF2-40B4-BE49-F238E27FC236}">
                  <a16:creationId xmlns:a16="http://schemas.microsoft.com/office/drawing/2014/main" id="{FB456F64-CF4E-4FDD-B126-AA9F4DEE1EE4}"/>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2700" cmpd="sng">
              <a:solidFill>
                <a:schemeClr val="tx1"/>
              </a:solidFill>
            </a:ln>
          </p:spPr>
          <p:txBody>
            <a:bodyPr/>
            <a:lstStyle/>
            <a:p>
              <a:endParaRPr lang="sv-SE"/>
            </a:p>
          </p:txBody>
        </p:sp>
        <p:sp>
          <p:nvSpPr>
            <p:cNvPr id="359" name="Harvey 67/100 [67]" hidden="1">
              <a:extLst>
                <a:ext uri="{FF2B5EF4-FFF2-40B4-BE49-F238E27FC236}">
                  <a16:creationId xmlns:a16="http://schemas.microsoft.com/office/drawing/2014/main" id="{65DEA3F0-55FD-4C95-B1E5-5D79419AE547}"/>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2700" cmpd="sng">
              <a:solidFill>
                <a:schemeClr val="tx1"/>
              </a:solidFill>
            </a:ln>
          </p:spPr>
          <p:txBody>
            <a:bodyPr/>
            <a:lstStyle/>
            <a:p>
              <a:endParaRPr lang="sv-SE"/>
            </a:p>
          </p:txBody>
        </p:sp>
        <p:sp>
          <p:nvSpPr>
            <p:cNvPr id="360" name="Harvey 68/100 [68]" hidden="1">
              <a:extLst>
                <a:ext uri="{FF2B5EF4-FFF2-40B4-BE49-F238E27FC236}">
                  <a16:creationId xmlns:a16="http://schemas.microsoft.com/office/drawing/2014/main" id="{D25FC1F1-E279-4BAA-9F30-C1BA6C14B223}"/>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2700" cmpd="sng">
              <a:solidFill>
                <a:schemeClr val="tx1"/>
              </a:solidFill>
            </a:ln>
          </p:spPr>
          <p:txBody>
            <a:bodyPr/>
            <a:lstStyle/>
            <a:p>
              <a:endParaRPr lang="sv-SE"/>
            </a:p>
          </p:txBody>
        </p:sp>
        <p:sp>
          <p:nvSpPr>
            <p:cNvPr id="361" name="Harvey 69/100 [69]" hidden="1">
              <a:extLst>
                <a:ext uri="{FF2B5EF4-FFF2-40B4-BE49-F238E27FC236}">
                  <a16:creationId xmlns:a16="http://schemas.microsoft.com/office/drawing/2014/main" id="{08058A90-D0AA-4590-86C3-751856D71E1F}"/>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2700" cmpd="sng">
              <a:solidFill>
                <a:schemeClr val="tx1"/>
              </a:solidFill>
            </a:ln>
          </p:spPr>
          <p:txBody>
            <a:bodyPr/>
            <a:lstStyle/>
            <a:p>
              <a:endParaRPr lang="sv-SE"/>
            </a:p>
          </p:txBody>
        </p:sp>
        <p:sp>
          <p:nvSpPr>
            <p:cNvPr id="362" name="Harvey 70/100 [70]" hidden="1">
              <a:extLst>
                <a:ext uri="{FF2B5EF4-FFF2-40B4-BE49-F238E27FC236}">
                  <a16:creationId xmlns:a16="http://schemas.microsoft.com/office/drawing/2014/main" id="{30399012-5413-4F7B-8A20-D221615B4CF8}"/>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2700" cmpd="sng">
              <a:solidFill>
                <a:schemeClr val="tx1"/>
              </a:solidFill>
            </a:ln>
          </p:spPr>
          <p:txBody>
            <a:bodyPr/>
            <a:lstStyle/>
            <a:p>
              <a:endParaRPr lang="sv-SE"/>
            </a:p>
          </p:txBody>
        </p:sp>
        <p:sp>
          <p:nvSpPr>
            <p:cNvPr id="363" name="Harvey 71/100 [71]" hidden="1">
              <a:extLst>
                <a:ext uri="{FF2B5EF4-FFF2-40B4-BE49-F238E27FC236}">
                  <a16:creationId xmlns:a16="http://schemas.microsoft.com/office/drawing/2014/main" id="{554882C0-D6DD-4362-8355-6F32F9A43E10}"/>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2700" cmpd="sng">
              <a:solidFill>
                <a:schemeClr val="tx1"/>
              </a:solidFill>
            </a:ln>
          </p:spPr>
          <p:txBody>
            <a:bodyPr/>
            <a:lstStyle/>
            <a:p>
              <a:endParaRPr lang="sv-SE"/>
            </a:p>
          </p:txBody>
        </p:sp>
        <p:sp>
          <p:nvSpPr>
            <p:cNvPr id="364" name="Harvey 72/100 [72]" hidden="1">
              <a:extLst>
                <a:ext uri="{FF2B5EF4-FFF2-40B4-BE49-F238E27FC236}">
                  <a16:creationId xmlns:a16="http://schemas.microsoft.com/office/drawing/2014/main" id="{FF4C9086-1402-4979-81B8-2B547901682B}"/>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2700" cmpd="sng">
              <a:solidFill>
                <a:schemeClr val="tx1"/>
              </a:solidFill>
            </a:ln>
          </p:spPr>
          <p:txBody>
            <a:bodyPr/>
            <a:lstStyle/>
            <a:p>
              <a:endParaRPr lang="sv-SE"/>
            </a:p>
          </p:txBody>
        </p:sp>
        <p:sp>
          <p:nvSpPr>
            <p:cNvPr id="365" name="Harvey 73/100 [73]" hidden="1">
              <a:extLst>
                <a:ext uri="{FF2B5EF4-FFF2-40B4-BE49-F238E27FC236}">
                  <a16:creationId xmlns:a16="http://schemas.microsoft.com/office/drawing/2014/main" id="{83FD359B-20B6-490C-952D-6F555643A6A7}"/>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2700" cmpd="sng">
              <a:solidFill>
                <a:schemeClr val="tx1"/>
              </a:solidFill>
            </a:ln>
          </p:spPr>
          <p:txBody>
            <a:bodyPr/>
            <a:lstStyle/>
            <a:p>
              <a:endParaRPr lang="sv-SE"/>
            </a:p>
          </p:txBody>
        </p:sp>
        <p:sp>
          <p:nvSpPr>
            <p:cNvPr id="366" name="Harvey 74/100 [74]" hidden="1">
              <a:extLst>
                <a:ext uri="{FF2B5EF4-FFF2-40B4-BE49-F238E27FC236}">
                  <a16:creationId xmlns:a16="http://schemas.microsoft.com/office/drawing/2014/main" id="{31A1368E-2623-49B6-9EE3-83DF4587024F}"/>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2700" cmpd="sng">
              <a:solidFill>
                <a:schemeClr val="tx1"/>
              </a:solidFill>
            </a:ln>
          </p:spPr>
          <p:txBody>
            <a:bodyPr/>
            <a:lstStyle/>
            <a:p>
              <a:endParaRPr lang="sv-SE"/>
            </a:p>
          </p:txBody>
        </p:sp>
        <p:sp>
          <p:nvSpPr>
            <p:cNvPr id="367" name="Harvey 75/100 [75]" hidden="1">
              <a:extLst>
                <a:ext uri="{FF2B5EF4-FFF2-40B4-BE49-F238E27FC236}">
                  <a16:creationId xmlns:a16="http://schemas.microsoft.com/office/drawing/2014/main" id="{17C6802A-F099-40DF-B31C-7D84742AD4CD}"/>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2700" cmpd="sng">
              <a:solidFill>
                <a:schemeClr val="tx1"/>
              </a:solidFill>
            </a:ln>
          </p:spPr>
          <p:txBody>
            <a:bodyPr/>
            <a:lstStyle/>
            <a:p>
              <a:endParaRPr lang="sv-SE"/>
            </a:p>
          </p:txBody>
        </p:sp>
        <p:sp>
          <p:nvSpPr>
            <p:cNvPr id="368" name="Harvey 76/100 [76]" hidden="1">
              <a:extLst>
                <a:ext uri="{FF2B5EF4-FFF2-40B4-BE49-F238E27FC236}">
                  <a16:creationId xmlns:a16="http://schemas.microsoft.com/office/drawing/2014/main" id="{F21FCA2E-5E13-4823-B61B-6B7A900F1329}"/>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2700" cmpd="sng">
              <a:solidFill>
                <a:schemeClr val="tx1"/>
              </a:solidFill>
            </a:ln>
          </p:spPr>
          <p:txBody>
            <a:bodyPr/>
            <a:lstStyle/>
            <a:p>
              <a:endParaRPr lang="sv-SE"/>
            </a:p>
          </p:txBody>
        </p:sp>
        <p:sp>
          <p:nvSpPr>
            <p:cNvPr id="369" name="Harvey 77/100 [77]" hidden="1">
              <a:extLst>
                <a:ext uri="{FF2B5EF4-FFF2-40B4-BE49-F238E27FC236}">
                  <a16:creationId xmlns:a16="http://schemas.microsoft.com/office/drawing/2014/main" id="{0A162912-B8F6-4DCA-ACAF-C7B456760B53}"/>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2700" cmpd="sng">
              <a:solidFill>
                <a:schemeClr val="tx1"/>
              </a:solidFill>
            </a:ln>
          </p:spPr>
          <p:txBody>
            <a:bodyPr/>
            <a:lstStyle/>
            <a:p>
              <a:endParaRPr lang="sv-SE"/>
            </a:p>
          </p:txBody>
        </p:sp>
        <p:sp>
          <p:nvSpPr>
            <p:cNvPr id="370" name="Harvey 78/100 [78]" hidden="1">
              <a:extLst>
                <a:ext uri="{FF2B5EF4-FFF2-40B4-BE49-F238E27FC236}">
                  <a16:creationId xmlns:a16="http://schemas.microsoft.com/office/drawing/2014/main" id="{9827F1F2-A53C-4935-80AE-255E49E90E8E}"/>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2700" cmpd="sng">
              <a:solidFill>
                <a:schemeClr val="tx1"/>
              </a:solidFill>
            </a:ln>
          </p:spPr>
          <p:txBody>
            <a:bodyPr/>
            <a:lstStyle/>
            <a:p>
              <a:endParaRPr lang="sv-SE"/>
            </a:p>
          </p:txBody>
        </p:sp>
        <p:sp>
          <p:nvSpPr>
            <p:cNvPr id="371" name="Harvey 79/100 [79]" hidden="1">
              <a:extLst>
                <a:ext uri="{FF2B5EF4-FFF2-40B4-BE49-F238E27FC236}">
                  <a16:creationId xmlns:a16="http://schemas.microsoft.com/office/drawing/2014/main" id="{66284E55-A52C-4129-A180-D1F8EE0F8A99}"/>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2700" cmpd="sng">
              <a:solidFill>
                <a:schemeClr val="tx1"/>
              </a:solidFill>
            </a:ln>
          </p:spPr>
          <p:txBody>
            <a:bodyPr/>
            <a:lstStyle/>
            <a:p>
              <a:endParaRPr lang="sv-SE"/>
            </a:p>
          </p:txBody>
        </p:sp>
        <p:sp>
          <p:nvSpPr>
            <p:cNvPr id="372" name="Harvey 80/100 [80]" hidden="1">
              <a:extLst>
                <a:ext uri="{FF2B5EF4-FFF2-40B4-BE49-F238E27FC236}">
                  <a16:creationId xmlns:a16="http://schemas.microsoft.com/office/drawing/2014/main" id="{86B529DC-56F3-4068-B11F-682AFBC179AD}"/>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2700" cmpd="sng">
              <a:solidFill>
                <a:schemeClr val="tx1"/>
              </a:solidFill>
            </a:ln>
          </p:spPr>
          <p:txBody>
            <a:bodyPr/>
            <a:lstStyle/>
            <a:p>
              <a:endParaRPr lang="sv-SE"/>
            </a:p>
          </p:txBody>
        </p:sp>
        <p:sp>
          <p:nvSpPr>
            <p:cNvPr id="373" name="Harvey 81/100 [81]" hidden="1">
              <a:extLst>
                <a:ext uri="{FF2B5EF4-FFF2-40B4-BE49-F238E27FC236}">
                  <a16:creationId xmlns:a16="http://schemas.microsoft.com/office/drawing/2014/main" id="{5AAB942B-4AB8-43C2-AA56-80DD9BE2E9EE}"/>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2700" cmpd="sng">
              <a:solidFill>
                <a:schemeClr val="tx1"/>
              </a:solidFill>
            </a:ln>
          </p:spPr>
          <p:txBody>
            <a:bodyPr/>
            <a:lstStyle/>
            <a:p>
              <a:endParaRPr lang="sv-SE"/>
            </a:p>
          </p:txBody>
        </p:sp>
        <p:sp>
          <p:nvSpPr>
            <p:cNvPr id="374" name="Harvey 82/100 [82]" hidden="1">
              <a:extLst>
                <a:ext uri="{FF2B5EF4-FFF2-40B4-BE49-F238E27FC236}">
                  <a16:creationId xmlns:a16="http://schemas.microsoft.com/office/drawing/2014/main" id="{1A7109A1-C539-4308-9C3A-D2E480DA7F21}"/>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2700" cmpd="sng">
              <a:solidFill>
                <a:schemeClr val="tx1"/>
              </a:solidFill>
            </a:ln>
          </p:spPr>
          <p:txBody>
            <a:bodyPr/>
            <a:lstStyle/>
            <a:p>
              <a:endParaRPr lang="sv-SE"/>
            </a:p>
          </p:txBody>
        </p:sp>
        <p:sp>
          <p:nvSpPr>
            <p:cNvPr id="375" name="Harvey 83/100 [83]" hidden="1">
              <a:extLst>
                <a:ext uri="{FF2B5EF4-FFF2-40B4-BE49-F238E27FC236}">
                  <a16:creationId xmlns:a16="http://schemas.microsoft.com/office/drawing/2014/main" id="{12AECDD3-C6B9-4E51-80FA-C21A0FD779F1}"/>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2700" cmpd="sng">
              <a:solidFill>
                <a:schemeClr val="tx1"/>
              </a:solidFill>
            </a:ln>
          </p:spPr>
          <p:txBody>
            <a:bodyPr/>
            <a:lstStyle/>
            <a:p>
              <a:endParaRPr lang="sv-SE"/>
            </a:p>
          </p:txBody>
        </p:sp>
        <p:sp>
          <p:nvSpPr>
            <p:cNvPr id="376" name="Harvey 84/100 [84]" hidden="1">
              <a:extLst>
                <a:ext uri="{FF2B5EF4-FFF2-40B4-BE49-F238E27FC236}">
                  <a16:creationId xmlns:a16="http://schemas.microsoft.com/office/drawing/2014/main" id="{2725EAC9-1241-4DDE-88A5-F95946DC3DE3}"/>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2700" cmpd="sng">
              <a:solidFill>
                <a:schemeClr val="tx1"/>
              </a:solidFill>
            </a:ln>
          </p:spPr>
          <p:txBody>
            <a:bodyPr/>
            <a:lstStyle/>
            <a:p>
              <a:endParaRPr lang="sv-SE"/>
            </a:p>
          </p:txBody>
        </p:sp>
        <p:sp>
          <p:nvSpPr>
            <p:cNvPr id="377" name="Harvey 85/100 [85]" hidden="1">
              <a:extLst>
                <a:ext uri="{FF2B5EF4-FFF2-40B4-BE49-F238E27FC236}">
                  <a16:creationId xmlns:a16="http://schemas.microsoft.com/office/drawing/2014/main" id="{9C0D7EB4-191B-44B2-AEAA-DD5D6C589F9F}"/>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2700" cmpd="sng">
              <a:solidFill>
                <a:schemeClr val="tx1"/>
              </a:solidFill>
            </a:ln>
          </p:spPr>
          <p:txBody>
            <a:bodyPr/>
            <a:lstStyle/>
            <a:p>
              <a:endParaRPr lang="sv-SE"/>
            </a:p>
          </p:txBody>
        </p:sp>
        <p:sp>
          <p:nvSpPr>
            <p:cNvPr id="378" name="Harvey 86/100 [86]" hidden="1">
              <a:extLst>
                <a:ext uri="{FF2B5EF4-FFF2-40B4-BE49-F238E27FC236}">
                  <a16:creationId xmlns:a16="http://schemas.microsoft.com/office/drawing/2014/main" id="{CC7C3134-EAB4-4182-BDCA-EF70D2DA2CCF}"/>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2700" cmpd="sng">
              <a:solidFill>
                <a:schemeClr val="tx1"/>
              </a:solidFill>
            </a:ln>
          </p:spPr>
          <p:txBody>
            <a:bodyPr/>
            <a:lstStyle/>
            <a:p>
              <a:endParaRPr lang="sv-SE"/>
            </a:p>
          </p:txBody>
        </p:sp>
        <p:sp>
          <p:nvSpPr>
            <p:cNvPr id="379" name="Harvey 87/100 [87]" hidden="1">
              <a:extLst>
                <a:ext uri="{FF2B5EF4-FFF2-40B4-BE49-F238E27FC236}">
                  <a16:creationId xmlns:a16="http://schemas.microsoft.com/office/drawing/2014/main" id="{57238F3E-834A-44C9-B925-8800FCF2847B}"/>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2700" cmpd="sng">
              <a:solidFill>
                <a:schemeClr val="tx1"/>
              </a:solidFill>
            </a:ln>
          </p:spPr>
          <p:txBody>
            <a:bodyPr/>
            <a:lstStyle/>
            <a:p>
              <a:endParaRPr lang="sv-SE"/>
            </a:p>
          </p:txBody>
        </p:sp>
        <p:sp>
          <p:nvSpPr>
            <p:cNvPr id="380" name="Harvey 88/100 [88]" hidden="1">
              <a:extLst>
                <a:ext uri="{FF2B5EF4-FFF2-40B4-BE49-F238E27FC236}">
                  <a16:creationId xmlns:a16="http://schemas.microsoft.com/office/drawing/2014/main" id="{EC4902FC-F893-43F1-A9E7-C57577D8E40E}"/>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2700" cmpd="sng">
              <a:solidFill>
                <a:schemeClr val="tx1"/>
              </a:solidFill>
            </a:ln>
          </p:spPr>
          <p:txBody>
            <a:bodyPr/>
            <a:lstStyle/>
            <a:p>
              <a:endParaRPr lang="sv-SE"/>
            </a:p>
          </p:txBody>
        </p:sp>
        <p:sp>
          <p:nvSpPr>
            <p:cNvPr id="381" name="Harvey 89/100 [89]" hidden="1">
              <a:extLst>
                <a:ext uri="{FF2B5EF4-FFF2-40B4-BE49-F238E27FC236}">
                  <a16:creationId xmlns:a16="http://schemas.microsoft.com/office/drawing/2014/main" id="{A7168560-ABDC-4446-AF41-949536C7C848}"/>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2700" cmpd="sng">
              <a:solidFill>
                <a:schemeClr val="tx1"/>
              </a:solidFill>
            </a:ln>
          </p:spPr>
          <p:txBody>
            <a:bodyPr/>
            <a:lstStyle/>
            <a:p>
              <a:endParaRPr lang="sv-SE"/>
            </a:p>
          </p:txBody>
        </p:sp>
        <p:sp>
          <p:nvSpPr>
            <p:cNvPr id="382" name="Harvey 90/100 [90]" hidden="1">
              <a:extLst>
                <a:ext uri="{FF2B5EF4-FFF2-40B4-BE49-F238E27FC236}">
                  <a16:creationId xmlns:a16="http://schemas.microsoft.com/office/drawing/2014/main" id="{D2D277E3-2FDE-49CD-A5D5-91B66B84AF15}"/>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2700" cmpd="sng">
              <a:solidFill>
                <a:schemeClr val="tx1"/>
              </a:solidFill>
            </a:ln>
          </p:spPr>
          <p:txBody>
            <a:bodyPr/>
            <a:lstStyle/>
            <a:p>
              <a:endParaRPr lang="sv-SE"/>
            </a:p>
          </p:txBody>
        </p:sp>
        <p:sp>
          <p:nvSpPr>
            <p:cNvPr id="383" name="Harvey 91/100 [91]" hidden="1">
              <a:extLst>
                <a:ext uri="{FF2B5EF4-FFF2-40B4-BE49-F238E27FC236}">
                  <a16:creationId xmlns:a16="http://schemas.microsoft.com/office/drawing/2014/main" id="{30D3FE3A-7E25-4146-BC92-324EC2398712}"/>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2700" cmpd="sng">
              <a:solidFill>
                <a:schemeClr val="tx1"/>
              </a:solidFill>
            </a:ln>
          </p:spPr>
          <p:txBody>
            <a:bodyPr/>
            <a:lstStyle/>
            <a:p>
              <a:endParaRPr lang="sv-SE"/>
            </a:p>
          </p:txBody>
        </p:sp>
        <p:sp>
          <p:nvSpPr>
            <p:cNvPr id="384" name="Harvey 92/100 [92]" hidden="1">
              <a:extLst>
                <a:ext uri="{FF2B5EF4-FFF2-40B4-BE49-F238E27FC236}">
                  <a16:creationId xmlns:a16="http://schemas.microsoft.com/office/drawing/2014/main" id="{940511FD-EE20-41DD-B391-071FC09C64B3}"/>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2700" cmpd="sng">
              <a:solidFill>
                <a:schemeClr val="tx1"/>
              </a:solidFill>
            </a:ln>
          </p:spPr>
          <p:txBody>
            <a:bodyPr/>
            <a:lstStyle/>
            <a:p>
              <a:endParaRPr lang="sv-SE"/>
            </a:p>
          </p:txBody>
        </p:sp>
        <p:sp>
          <p:nvSpPr>
            <p:cNvPr id="385" name="Harvey 93/100 [93]" hidden="1">
              <a:extLst>
                <a:ext uri="{FF2B5EF4-FFF2-40B4-BE49-F238E27FC236}">
                  <a16:creationId xmlns:a16="http://schemas.microsoft.com/office/drawing/2014/main" id="{A17B04CE-D05F-423C-9068-FB10A6FDB1C9}"/>
                </a:ext>
              </a:extLst>
            </p:cNvPr>
            <p:cNvSpPr>
              <a:spLocks noChangeAspect="1"/>
            </p:cNvSpPr>
            <p:nvPr>
              <p:custDataLst>
                <p:tags r:id="rId141"/>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2700" cmpd="sng">
              <a:solidFill>
                <a:schemeClr val="tx1"/>
              </a:solidFill>
            </a:ln>
          </p:spPr>
          <p:txBody>
            <a:bodyPr/>
            <a:lstStyle/>
            <a:p>
              <a:endParaRPr lang="sv-SE"/>
            </a:p>
          </p:txBody>
        </p:sp>
        <p:sp>
          <p:nvSpPr>
            <p:cNvPr id="386" name="Harvey 94/100 [94]" hidden="1">
              <a:extLst>
                <a:ext uri="{FF2B5EF4-FFF2-40B4-BE49-F238E27FC236}">
                  <a16:creationId xmlns:a16="http://schemas.microsoft.com/office/drawing/2014/main" id="{5FA53D22-4AFD-44F2-B7EF-79CE99343D2A}"/>
                </a:ext>
              </a:extLst>
            </p:cNvPr>
            <p:cNvSpPr>
              <a:spLocks noChangeAspect="1"/>
            </p:cNvSpPr>
            <p:nvPr>
              <p:custDataLst>
                <p:tags r:id="rId142"/>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2700" cmpd="sng">
              <a:solidFill>
                <a:schemeClr val="tx1"/>
              </a:solidFill>
            </a:ln>
          </p:spPr>
          <p:txBody>
            <a:bodyPr/>
            <a:lstStyle/>
            <a:p>
              <a:endParaRPr lang="sv-SE"/>
            </a:p>
          </p:txBody>
        </p:sp>
        <p:sp>
          <p:nvSpPr>
            <p:cNvPr id="387" name="Harvey 95/100 [95]" hidden="1">
              <a:extLst>
                <a:ext uri="{FF2B5EF4-FFF2-40B4-BE49-F238E27FC236}">
                  <a16:creationId xmlns:a16="http://schemas.microsoft.com/office/drawing/2014/main" id="{234DA89B-AB1D-45EB-BACA-C53446A2C1BD}"/>
                </a:ext>
              </a:extLst>
            </p:cNvPr>
            <p:cNvSpPr>
              <a:spLocks noChangeAspect="1"/>
            </p:cNvSpPr>
            <p:nvPr>
              <p:custDataLst>
                <p:tags r:id="rId143"/>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2700" cmpd="sng">
              <a:solidFill>
                <a:schemeClr val="tx1"/>
              </a:solidFill>
            </a:ln>
          </p:spPr>
          <p:txBody>
            <a:bodyPr/>
            <a:lstStyle/>
            <a:p>
              <a:endParaRPr lang="sv-SE"/>
            </a:p>
          </p:txBody>
        </p:sp>
        <p:sp>
          <p:nvSpPr>
            <p:cNvPr id="388" name="Harvey 96/100 [96]" hidden="1">
              <a:extLst>
                <a:ext uri="{FF2B5EF4-FFF2-40B4-BE49-F238E27FC236}">
                  <a16:creationId xmlns:a16="http://schemas.microsoft.com/office/drawing/2014/main" id="{A7A20D3D-14B6-43AB-AA5A-95562C43380C}"/>
                </a:ext>
              </a:extLst>
            </p:cNvPr>
            <p:cNvSpPr>
              <a:spLocks noChangeAspect="1"/>
            </p:cNvSpPr>
            <p:nvPr>
              <p:custDataLst>
                <p:tags r:id="rId144"/>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2700" cmpd="sng">
              <a:solidFill>
                <a:schemeClr val="tx1"/>
              </a:solidFill>
            </a:ln>
          </p:spPr>
          <p:txBody>
            <a:bodyPr/>
            <a:lstStyle/>
            <a:p>
              <a:endParaRPr lang="sv-SE"/>
            </a:p>
          </p:txBody>
        </p:sp>
        <p:sp>
          <p:nvSpPr>
            <p:cNvPr id="389" name="Harvey 97/100 [97]" hidden="1">
              <a:extLst>
                <a:ext uri="{FF2B5EF4-FFF2-40B4-BE49-F238E27FC236}">
                  <a16:creationId xmlns:a16="http://schemas.microsoft.com/office/drawing/2014/main" id="{6D9B9380-7579-4D00-81B4-D559A1C9BC4C}"/>
                </a:ext>
              </a:extLst>
            </p:cNvPr>
            <p:cNvSpPr>
              <a:spLocks noChangeAspect="1"/>
            </p:cNvSpPr>
            <p:nvPr>
              <p:custDataLst>
                <p:tags r:id="rId145"/>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2700" cmpd="sng">
              <a:solidFill>
                <a:schemeClr val="tx1"/>
              </a:solidFill>
            </a:ln>
          </p:spPr>
          <p:txBody>
            <a:bodyPr/>
            <a:lstStyle/>
            <a:p>
              <a:endParaRPr lang="sv-SE"/>
            </a:p>
          </p:txBody>
        </p:sp>
        <p:sp>
          <p:nvSpPr>
            <p:cNvPr id="390" name="Harvey 98/100 [98]" hidden="1">
              <a:extLst>
                <a:ext uri="{FF2B5EF4-FFF2-40B4-BE49-F238E27FC236}">
                  <a16:creationId xmlns:a16="http://schemas.microsoft.com/office/drawing/2014/main" id="{13EE01F4-95CF-4781-B1F6-21D2ABE373A6}"/>
                </a:ext>
              </a:extLst>
            </p:cNvPr>
            <p:cNvSpPr>
              <a:spLocks noChangeAspect="1"/>
            </p:cNvSpPr>
            <p:nvPr>
              <p:custDataLst>
                <p:tags r:id="rId146"/>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2700" cmpd="sng">
              <a:solidFill>
                <a:schemeClr val="tx1"/>
              </a:solidFill>
            </a:ln>
          </p:spPr>
          <p:txBody>
            <a:bodyPr/>
            <a:lstStyle/>
            <a:p>
              <a:endParaRPr lang="sv-SE"/>
            </a:p>
          </p:txBody>
        </p:sp>
        <p:sp>
          <p:nvSpPr>
            <p:cNvPr id="391" name="Harvey 99/100 [99]" hidden="1">
              <a:extLst>
                <a:ext uri="{FF2B5EF4-FFF2-40B4-BE49-F238E27FC236}">
                  <a16:creationId xmlns:a16="http://schemas.microsoft.com/office/drawing/2014/main" id="{DC4C44B3-3798-4208-AA91-303436973839}"/>
                </a:ext>
              </a:extLst>
            </p:cNvPr>
            <p:cNvSpPr>
              <a:spLocks noChangeAspect="1"/>
            </p:cNvSpPr>
            <p:nvPr>
              <p:custDataLst>
                <p:tags r:id="rId147"/>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2700" cmpd="sng">
              <a:solidFill>
                <a:schemeClr val="tx1"/>
              </a:solidFill>
            </a:ln>
          </p:spPr>
          <p:txBody>
            <a:bodyPr/>
            <a:lstStyle/>
            <a:p>
              <a:endParaRPr lang="sv-SE"/>
            </a:p>
          </p:txBody>
        </p:sp>
        <p:sp>
          <p:nvSpPr>
            <p:cNvPr id="392" name="Harvey 100/100 [100]" hidden="1">
              <a:extLst>
                <a:ext uri="{FF2B5EF4-FFF2-40B4-BE49-F238E27FC236}">
                  <a16:creationId xmlns:a16="http://schemas.microsoft.com/office/drawing/2014/main" id="{3FA54DB9-6E6A-430B-8B9D-023D5A5129CB}"/>
                </a:ext>
              </a:extLst>
            </p:cNvPr>
            <p:cNvSpPr>
              <a:spLocks noChangeAspect="1"/>
            </p:cNvSpPr>
            <p:nvPr>
              <p:custDataLst>
                <p:tags r:id="rId148"/>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2700" cmpd="sng">
              <a:solidFill>
                <a:schemeClr val="tx1"/>
              </a:solidFill>
            </a:ln>
          </p:spPr>
          <p:txBody>
            <a:bodyPr/>
            <a:lstStyle/>
            <a:p>
              <a:endParaRPr lang="sv-SE"/>
            </a:p>
          </p:txBody>
        </p:sp>
      </p:grpSp>
      <p:sp>
        <p:nvSpPr>
          <p:cNvPr id="3" name="Text Placeholder 2"/>
          <p:cNvSpPr>
            <a:spLocks noGrp="1"/>
          </p:cNvSpPr>
          <p:nvPr>
            <p:ph type="body" idx="1"/>
          </p:nvPr>
        </p:nvSpPr>
        <p:spPr>
          <a:xfrm>
            <a:off x="358775" y="2159000"/>
            <a:ext cx="11472862" cy="3979862"/>
          </a:xfrm>
          <a:prstGeom prst="rect">
            <a:avLst/>
          </a:prstGeom>
        </p:spPr>
        <p:txBody>
          <a:bodyPr vert="horz" lIns="0" tIns="0" rIns="0" bIns="0" rtlCol="0">
            <a:noAutofit/>
          </a:bodyPr>
          <a:lstStyle/>
          <a:p>
            <a:pPr lvl="0"/>
            <a:r>
              <a:rPr lang="sv-SE" noProof="0"/>
              <a:t>Bullet Level 1 </a:t>
            </a:r>
            <a:r>
              <a:rPr lang="sv-SE" noProof="0" err="1"/>
              <a:t>Sweco</a:t>
            </a:r>
            <a:r>
              <a:rPr lang="sv-SE" noProof="0"/>
              <a:t> Sans 16</a:t>
            </a:r>
            <a:endParaRPr lang="sv-SE"/>
          </a:p>
          <a:p>
            <a:pPr lvl="1"/>
            <a:r>
              <a:rPr lang="sv-SE" noProof="0"/>
              <a:t>Bullet Level 2 </a:t>
            </a:r>
            <a:r>
              <a:rPr lang="sv-SE" noProof="0" err="1"/>
              <a:t>Sweco</a:t>
            </a:r>
            <a:r>
              <a:rPr lang="sv-SE" noProof="0"/>
              <a:t> Sans 16</a:t>
            </a:r>
            <a:endParaRPr lang="sv-SE"/>
          </a:p>
          <a:p>
            <a:pPr lvl="2"/>
            <a:r>
              <a:rPr lang="sv-SE"/>
              <a:t>Bullet Level 3 </a:t>
            </a:r>
            <a:r>
              <a:rPr lang="sv-SE" err="1"/>
              <a:t>Sweco</a:t>
            </a:r>
            <a:r>
              <a:rPr lang="sv-SE"/>
              <a:t> Sans 16</a:t>
            </a:r>
            <a:endParaRPr lang="sv-SE" noProof="0"/>
          </a:p>
          <a:p>
            <a:pPr lvl="3"/>
            <a:r>
              <a:rPr lang="sv-SE" noProof="0"/>
              <a:t>Header Level 4 </a:t>
            </a:r>
            <a:r>
              <a:rPr lang="sv-SE" noProof="0" err="1"/>
              <a:t>Sweco</a:t>
            </a:r>
            <a:r>
              <a:rPr lang="sv-SE" noProof="0"/>
              <a:t> Sans Bold 16</a:t>
            </a:r>
            <a:endParaRPr lang="sv-SE"/>
          </a:p>
          <a:p>
            <a:pPr lvl="4"/>
            <a:r>
              <a:rPr lang="sv-SE" noProof="0"/>
              <a:t>Body Level 5 </a:t>
            </a:r>
            <a:r>
              <a:rPr lang="sv-SE" noProof="0" err="1"/>
              <a:t>Sweco</a:t>
            </a:r>
            <a:r>
              <a:rPr lang="sv-SE" noProof="0"/>
              <a:t> Sans 16</a:t>
            </a:r>
            <a:endParaRPr lang="sv-SE"/>
          </a:p>
          <a:p>
            <a:pPr lvl="5"/>
            <a:r>
              <a:rPr lang="sv-SE" noProof="0"/>
              <a:t>Bullet Small Level 6 </a:t>
            </a:r>
            <a:r>
              <a:rPr lang="sv-SE" noProof="0" err="1"/>
              <a:t>Sweco</a:t>
            </a:r>
            <a:r>
              <a:rPr lang="sv-SE" noProof="0"/>
              <a:t> Sans 10</a:t>
            </a:r>
            <a:endParaRPr lang="sv-SE"/>
          </a:p>
          <a:p>
            <a:pPr lvl="6"/>
            <a:r>
              <a:rPr lang="sv-SE" noProof="0"/>
              <a:t>Header Small level 7 </a:t>
            </a:r>
            <a:r>
              <a:rPr lang="sv-SE" noProof="0" err="1"/>
              <a:t>Sweco</a:t>
            </a:r>
            <a:r>
              <a:rPr lang="sv-SE" noProof="0"/>
              <a:t> Sans Bold 10</a:t>
            </a:r>
            <a:endParaRPr lang="sv-SE"/>
          </a:p>
          <a:p>
            <a:pPr lvl="7"/>
            <a:r>
              <a:rPr lang="sv-SE" noProof="0"/>
              <a:t>Body Small level 8 </a:t>
            </a:r>
            <a:r>
              <a:rPr lang="sv-SE" noProof="0" err="1"/>
              <a:t>Sweco</a:t>
            </a:r>
            <a:r>
              <a:rPr lang="sv-SE" noProof="0"/>
              <a:t> Sans10</a:t>
            </a:r>
            <a:endParaRPr lang="sv-SE"/>
          </a:p>
          <a:p>
            <a:pPr lvl="8"/>
            <a:r>
              <a:rPr lang="sv-SE" noProof="0"/>
              <a:t>L9 highlight 60</a:t>
            </a:r>
            <a:endParaRPr lang="sv-SE"/>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58774" y="719138"/>
            <a:ext cx="11472863" cy="1080000"/>
          </a:xfrm>
          <a:prstGeom prst="rect">
            <a:avLst/>
          </a:prstGeom>
        </p:spPr>
        <p:txBody>
          <a:bodyPr vert="horz" lIns="0" tIns="0" rIns="0" bIns="0" rtlCol="0" anchor="t" anchorCtr="0">
            <a:noAutofit/>
          </a:bodyPr>
          <a:lstStyle/>
          <a:p>
            <a:r>
              <a:rPr lang="sv-SE"/>
              <a:t>Click to add title</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ctr">
              <a:defRPr sz="700">
                <a:solidFill>
                  <a:srgbClr val="000000">
                    <a:alpha val="0"/>
                  </a:srgbClr>
                </a:solidFill>
              </a:defRPr>
            </a:lvl1pPr>
          </a:lstStyle>
          <a:p>
            <a:fld id="{C0180F20-B20C-4048-800D-8AB7E167450C}" type="datetime4">
              <a:rPr lang="sv-SE" smtClean="0"/>
              <a:pPr/>
              <a:t>12 september 2025</a:t>
            </a:fld>
            <a:endParaRPr lang="sv-SE"/>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l">
              <a:defRPr sz="700">
                <a:solidFill>
                  <a:srgbClr val="000000">
                    <a:alpha val="0"/>
                  </a:srgbClr>
                </a:solidFill>
              </a:defRPr>
            </a:lvl1pPr>
          </a:lstStyle>
          <a:p>
            <a:endParaRPr lang="sv-SE"/>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358774" y="6317153"/>
            <a:ext cx="360000" cy="180000"/>
          </a:xfrm>
          <a:prstGeom prst="rect">
            <a:avLst/>
          </a:prstGeom>
        </p:spPr>
        <p:txBody>
          <a:bodyPr vert="horz" lIns="0" tIns="0" rIns="0" bIns="0" rtlCol="0" anchor="b" anchorCtr="0"/>
          <a:lstStyle>
            <a:lvl1pPr algn="l">
              <a:defRPr sz="700">
                <a:solidFill>
                  <a:schemeClr val="tx1"/>
                </a:solidFill>
              </a:defRPr>
            </a:lvl1pPr>
          </a:lstStyle>
          <a:p>
            <a:fld id="{23AA811B-2EBD-4900-905E-5BE206449611}" type="slidenum">
              <a:rPr lang="sv-SE" smtClean="0"/>
              <a:pPr/>
              <a:t>‹#›</a:t>
            </a:fld>
            <a:endParaRPr lang="sv-SE"/>
          </a:p>
        </p:txBody>
      </p:sp>
      <p:sp>
        <p:nvSpPr>
          <p:cNvPr id="32" name="date" descr="{&quot;templafy&quot;:{&quot;id&quot;:&quot;641748de-f985-44d9-b375-54a490188c14&quot;}}">
            <a:extLst>
              <a:ext uri="{FF2B5EF4-FFF2-40B4-BE49-F238E27FC236}">
                <a16:creationId xmlns:a16="http://schemas.microsoft.com/office/drawing/2014/main" id="{EB590ED0-675F-4140-A0B9-7FFE5D164CE6}"/>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sv-SE" sz="700" noProof="0">
              <a:solidFill>
                <a:schemeClr val="tx1"/>
              </a:solidFill>
            </a:endParaRPr>
          </a:p>
        </p:txBody>
      </p:sp>
      <p:sp>
        <p:nvSpPr>
          <p:cNvPr id="33" name="text" descr="{&quot;templafy&quot;:{&quot;id&quot;:&quot;7de19b39-d46f-4183-9b06-c8d24eaf1cca&quot;}}">
            <a:extLst>
              <a:ext uri="{FF2B5EF4-FFF2-40B4-BE49-F238E27FC236}">
                <a16:creationId xmlns:a16="http://schemas.microsoft.com/office/drawing/2014/main" id="{FB1B83E1-AE59-4B92-A0E2-72588F74793A}"/>
              </a:ext>
            </a:extLst>
          </p:cNvPr>
          <p:cNvSpPr/>
          <p:nvPr userDrawn="1"/>
        </p:nvSpPr>
        <p:spPr>
          <a:xfrm>
            <a:off x="2330450" y="6317153"/>
            <a:ext cx="2959100"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endParaRPr lang="sv-SE" sz="700" noProof="0">
              <a:solidFill>
                <a:schemeClr val="tx1"/>
              </a:solidFill>
            </a:endParaRPr>
          </a:p>
        </p:txBody>
      </p:sp>
      <p:sp>
        <p:nvSpPr>
          <p:cNvPr id="5" name="Arial">
            <a:extLst>
              <a:ext uri="{FF2B5EF4-FFF2-40B4-BE49-F238E27FC236}">
                <a16:creationId xmlns:a16="http://schemas.microsoft.com/office/drawing/2014/main" id="{A753704D-5378-4F07-9C10-B11F62A33E8E}"/>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sv-SE" sz="100" noProof="0">
                <a:noFill/>
                <a:latin typeface="Arial" panose="020B0604020202020204" pitchFamily="34" charset="0"/>
                <a:cs typeface="Arial" panose="020B0604020202020204" pitchFamily="34" charset="0"/>
              </a:rPr>
              <a:t>Arial font</a:t>
            </a:r>
            <a:endParaRPr lang="sv-SE"/>
          </a:p>
        </p:txBody>
      </p:sp>
      <p:pic>
        <p:nvPicPr>
          <p:cNvPr id="6" name="Graphic 5">
            <a:extLst>
              <a:ext uri="{FF2B5EF4-FFF2-40B4-BE49-F238E27FC236}">
                <a16:creationId xmlns:a16="http://schemas.microsoft.com/office/drawing/2014/main" id="{CB10DEC0-6ADD-A5D0-18AC-602651D7777E}"/>
              </a:ext>
            </a:extLst>
          </p:cNvPr>
          <p:cNvPicPr>
            <a:picLocks noChangeAspect="1"/>
          </p:cNvPicPr>
          <p:nvPr userDrawn="1"/>
        </p:nvPicPr>
        <p:blipFill>
          <a:blip r:embed="rId167">
            <a:extLst>
              <a:ext uri="{28A0092B-C50C-407E-A947-70E740481C1C}">
                <a14:useLocalDpi xmlns:a14="http://schemas.microsoft.com/office/drawing/2010/main" val="0"/>
              </a:ext>
              <a:ext uri="{96DAC541-7B7A-43D3-8B79-37D633B846F1}">
                <asvg:svgBlip xmlns:asvg="http://schemas.microsoft.com/office/drawing/2016/SVG/main" r:embed="rId168"/>
              </a:ext>
            </a:extLst>
          </a:blip>
          <a:stretch>
            <a:fillRect/>
          </a:stretch>
        </p:blipFill>
        <p:spPr>
          <a:xfrm>
            <a:off x="11204574" y="6315172"/>
            <a:ext cx="627063" cy="182467"/>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92" r:id="rId3"/>
    <p:sldLayoutId id="2147483773" r:id="rId4"/>
    <p:sldLayoutId id="2147483737" r:id="rId5"/>
    <p:sldLayoutId id="2147483793" r:id="rId6"/>
    <p:sldLayoutId id="2147483766" r:id="rId7"/>
    <p:sldLayoutId id="2147483794" r:id="rId8"/>
    <p:sldLayoutId id="2147483731" r:id="rId9"/>
    <p:sldLayoutId id="2147483795" r:id="rId10"/>
    <p:sldLayoutId id="2147483774" r:id="rId11"/>
    <p:sldLayoutId id="2147483796" r:id="rId12"/>
    <p:sldLayoutId id="2147483776" r:id="rId13"/>
    <p:sldLayoutId id="2147483755" r:id="rId14"/>
    <p:sldLayoutId id="2147483777" r:id="rId15"/>
    <p:sldLayoutId id="2147483778" r:id="rId16"/>
    <p:sldLayoutId id="2147483757" r:id="rId17"/>
    <p:sldLayoutId id="2147483779" r:id="rId18"/>
    <p:sldLayoutId id="2147483764" r:id="rId19"/>
    <p:sldLayoutId id="2147483782" r:id="rId20"/>
    <p:sldLayoutId id="2147483781" r:id="rId21"/>
    <p:sldLayoutId id="2147483780" r:id="rId22"/>
    <p:sldLayoutId id="2147483767" r:id="rId23"/>
    <p:sldLayoutId id="2147483768" r:id="rId24"/>
    <p:sldLayoutId id="2147483783" r:id="rId25"/>
    <p:sldLayoutId id="2147483784" r:id="rId26"/>
    <p:sldLayoutId id="2147483785" r:id="rId27"/>
    <p:sldLayoutId id="2147483786" r:id="rId28"/>
    <p:sldLayoutId id="2147483763" r:id="rId29"/>
    <p:sldLayoutId id="2147483765" r:id="rId30"/>
    <p:sldLayoutId id="2147483799" r:id="rId31"/>
    <p:sldLayoutId id="2147483743" r:id="rId32"/>
    <p:sldLayoutId id="2147483744" r:id="rId33"/>
    <p:sldLayoutId id="2147483788" r:id="rId34"/>
    <p:sldLayoutId id="2147483798" r:id="rId35"/>
    <p:sldLayoutId id="2147483787" r:id="rId36"/>
    <p:sldLayoutId id="2147483797" r:id="rId37"/>
    <p:sldLayoutId id="2147483791" r:id="rId38"/>
    <p:sldLayoutId id="2147483762" r:id="rId39"/>
    <p:sldLayoutId id="2147483751" r:id="rId40"/>
    <p:sldLayoutId id="2147483789" r:id="rId41"/>
    <p:sldLayoutId id="2147483790" r:id="rId42"/>
  </p:sldLayoutIdLst>
  <p:hf hdr="0" ftr="0" dt="0"/>
  <p:txStyles>
    <p:titleStyle>
      <a:lvl1pPr algn="l" defTabSz="914400" rtl="0" eaLnBrk="1" latinLnBrk="0" hangingPunct="1">
        <a:lnSpc>
          <a:spcPct val="83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1pPr>
      <a:lvl2pPr marL="54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1200"/>
        </a:spcAft>
        <a:buFont typeface="Sweco Sans" panose="00000500000000000000" pitchFamily="2"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weco Sans" panose="00000500000000000000" pitchFamily="2" charset="0"/>
        <a:buChar char="​"/>
        <a:tabLst/>
        <a:defRPr sz="1600" kern="1200">
          <a:solidFill>
            <a:schemeClr val="tx1"/>
          </a:solidFill>
          <a:latin typeface="+mn-lt"/>
          <a:ea typeface="+mn-ea"/>
          <a:cs typeface="+mn-cs"/>
        </a:defRPr>
      </a:lvl5pPr>
      <a:lvl6pPr marL="180000" indent="-180000" algn="l" defTabSz="914400" rtl="0" eaLnBrk="1" latinLnBrk="0" hangingPunct="1">
        <a:lnSpc>
          <a:spcPct val="120000"/>
        </a:lnSpc>
        <a:spcBef>
          <a:spcPts val="0"/>
        </a:spcBef>
        <a:spcAft>
          <a:spcPts val="600"/>
        </a:spcAft>
        <a:buClr>
          <a:schemeClr val="tx2"/>
        </a:buClr>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0"/>
        </a:spcBef>
        <a:spcAft>
          <a:spcPts val="600"/>
        </a:spcAft>
        <a:buFont typeface="Sweco Sans" panose="00000500000000000000" pitchFamily="2" charset="0"/>
        <a:buChar char="​"/>
        <a:defRPr sz="1000" b="1" kern="1200" baseline="0">
          <a:solidFill>
            <a:schemeClr val="tx1"/>
          </a:solidFill>
          <a:latin typeface="+mn-lt"/>
          <a:ea typeface="+mn-ea"/>
          <a:cs typeface="+mn-cs"/>
        </a:defRPr>
      </a:lvl7pPr>
      <a:lvl8pPr marL="0" indent="0" algn="l" defTabSz="914400" rtl="0" eaLnBrk="1" latinLnBrk="0" hangingPunct="1">
        <a:lnSpc>
          <a:spcPct val="120000"/>
        </a:lnSpc>
        <a:spcBef>
          <a:spcPts val="0"/>
        </a:spcBef>
        <a:spcAft>
          <a:spcPts val="600"/>
        </a:spcAft>
        <a:buFont typeface="Sweco Sans" panose="00000500000000000000" pitchFamily="2" charset="0"/>
        <a:buChar char="​"/>
        <a:defRPr sz="1000" kern="1200">
          <a:solidFill>
            <a:schemeClr val="tx1"/>
          </a:solidFill>
          <a:latin typeface="+mn-lt"/>
          <a:ea typeface="+mn-ea"/>
          <a:cs typeface="+mn-cs"/>
        </a:defRPr>
      </a:lvl8pPr>
      <a:lvl9pPr marL="0" indent="0" algn="l" defTabSz="914400" rtl="0" eaLnBrk="1" latinLnBrk="0" hangingPunct="1">
        <a:lnSpc>
          <a:spcPct val="83000"/>
        </a:lnSpc>
        <a:spcBef>
          <a:spcPts val="1200"/>
        </a:spcBef>
        <a:spcAft>
          <a:spcPts val="0"/>
        </a:spcAft>
        <a:buFont typeface="Sweco Sans" panose="00000500000000000000" pitchFamily="2" charset="0"/>
        <a:buChar char="​"/>
        <a:defRPr sz="60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621" userDrawn="1">
          <p15:clr>
            <a:srgbClr val="F26B43"/>
          </p15:clr>
        </p15:guide>
        <p15:guide id="3" orient="horz" pos="226" userDrawn="1">
          <p15:clr>
            <a:srgbClr val="F26B43"/>
          </p15:clr>
        </p15:guide>
        <p15:guide id="4" orient="horz" pos="4093" userDrawn="1">
          <p15:clr>
            <a:srgbClr val="F26B43"/>
          </p15:clr>
        </p15:guide>
        <p15:guide id="5" pos="847" userDrawn="1">
          <p15:clr>
            <a:srgbClr val="F26B43"/>
          </p15:clr>
        </p15:guide>
        <p15:guide id="6" pos="1242" userDrawn="1">
          <p15:clr>
            <a:srgbClr val="F26B43"/>
          </p15:clr>
        </p15:guide>
        <p15:guide id="7" pos="1468" userDrawn="1">
          <p15:clr>
            <a:srgbClr val="F26B43"/>
          </p15:clr>
        </p15:guide>
        <p15:guide id="8" pos="1863" userDrawn="1">
          <p15:clr>
            <a:srgbClr val="F26B43"/>
          </p15:clr>
        </p15:guide>
        <p15:guide id="9" pos="2090" userDrawn="1">
          <p15:clr>
            <a:srgbClr val="F26B43"/>
          </p15:clr>
        </p15:guide>
        <p15:guide id="10" pos="2484" userDrawn="1">
          <p15:clr>
            <a:srgbClr val="F26B43"/>
          </p15:clr>
        </p15:guide>
        <p15:guide id="11" pos="2711" userDrawn="1">
          <p15:clr>
            <a:srgbClr val="F26B43"/>
          </p15:clr>
        </p15:guide>
        <p15:guide id="12" pos="3105" userDrawn="1">
          <p15:clr>
            <a:srgbClr val="F26B43"/>
          </p15:clr>
        </p15:guide>
        <p15:guide id="13" pos="3332" userDrawn="1">
          <p15:clr>
            <a:srgbClr val="F26B43"/>
          </p15:clr>
        </p15:guide>
        <p15:guide id="14" pos="3726" userDrawn="1">
          <p15:clr>
            <a:srgbClr val="F26B43"/>
          </p15:clr>
        </p15:guide>
        <p15:guide id="15" pos="3953" userDrawn="1">
          <p15:clr>
            <a:srgbClr val="F26B43"/>
          </p15:clr>
        </p15:guide>
        <p15:guide id="16" pos="4347" userDrawn="1">
          <p15:clr>
            <a:srgbClr val="F26B43"/>
          </p15:clr>
        </p15:guide>
        <p15:guide id="17" pos="4574" userDrawn="1">
          <p15:clr>
            <a:srgbClr val="F26B43"/>
          </p15:clr>
        </p15:guide>
        <p15:guide id="18" pos="4968" userDrawn="1">
          <p15:clr>
            <a:srgbClr val="F26B43"/>
          </p15:clr>
        </p15:guide>
        <p15:guide id="19" pos="5195" userDrawn="1">
          <p15:clr>
            <a:srgbClr val="F26B43"/>
          </p15:clr>
        </p15:guide>
        <p15:guide id="20" pos="5589" userDrawn="1">
          <p15:clr>
            <a:srgbClr val="F26B43"/>
          </p15:clr>
        </p15:guide>
        <p15:guide id="21" pos="5816" userDrawn="1">
          <p15:clr>
            <a:srgbClr val="F26B43"/>
          </p15:clr>
        </p15:guide>
        <p15:guide id="22" pos="6211" userDrawn="1">
          <p15:clr>
            <a:srgbClr val="F26B43"/>
          </p15:clr>
        </p15:guide>
        <p15:guide id="23" pos="6437" userDrawn="1">
          <p15:clr>
            <a:srgbClr val="F26B43"/>
          </p15:clr>
        </p15:guide>
        <p15:guide id="24" pos="6832" userDrawn="1">
          <p15:clr>
            <a:srgbClr val="F26B43"/>
          </p15:clr>
        </p15:guide>
        <p15:guide id="25" pos="7058" userDrawn="1">
          <p15:clr>
            <a:srgbClr val="F26B43"/>
          </p15:clr>
        </p15:guide>
        <p15:guide id="26" pos="7453" userDrawn="1">
          <p15:clr>
            <a:srgbClr val="F26B43"/>
          </p15:clr>
        </p15:guide>
        <p15:guide id="27" orient="horz" pos="453" userDrawn="1">
          <p15:clr>
            <a:srgbClr val="F26B43"/>
          </p15:clr>
        </p15:guide>
        <p15:guide id="28" orient="horz" pos="680" userDrawn="1">
          <p15:clr>
            <a:srgbClr val="F26B43"/>
          </p15:clr>
        </p15:guide>
        <p15:guide id="29" orient="horz" pos="907" userDrawn="1">
          <p15:clr>
            <a:srgbClr val="F26B43"/>
          </p15:clr>
        </p15:guide>
        <p15:guide id="30" orient="horz" pos="1133" userDrawn="1">
          <p15:clr>
            <a:srgbClr val="F26B43"/>
          </p15:clr>
        </p15:guide>
        <p15:guide id="31" orient="horz" pos="1360" userDrawn="1">
          <p15:clr>
            <a:srgbClr val="F26B43"/>
          </p15:clr>
        </p15:guide>
        <p15:guide id="32" orient="horz" pos="3866" userDrawn="1">
          <p15:clr>
            <a:srgbClr val="F26B43"/>
          </p15:clr>
        </p15:guide>
        <p15:guide id="33" pos="461" userDrawn="1">
          <p15:clr>
            <a:srgbClr val="9FCC3B"/>
          </p15:clr>
        </p15:guide>
        <p15:guide id="34" pos="7224" userDrawn="1">
          <p15:clr>
            <a:srgbClr val="9FCC3B"/>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customXml" Target="../../customXml/item11.xml"/><Relationship Id="rId1" Type="http://schemas.openxmlformats.org/officeDocument/2006/relationships/customXml" Target="../../customXml/item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notesSlide" Target="../notesSlides/notesSlide1.xml"/><Relationship Id="rId9" Type="http://schemas.openxmlformats.org/officeDocument/2006/relationships/image" Target="../media/image20.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customXml" Target="../../customXml/item29.xml"/><Relationship Id="rId1" Type="http://schemas.openxmlformats.org/officeDocument/2006/relationships/customXml" Target="../../customXml/item28.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customXml" Target="../../customXml/item31.xml"/><Relationship Id="rId1" Type="http://schemas.openxmlformats.org/officeDocument/2006/relationships/customXml" Target="../../customXml/item30.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2.xml"/><Relationship Id="rId7" Type="http://schemas.openxmlformats.org/officeDocument/2006/relationships/image" Target="../media/image37.png"/><Relationship Id="rId2" Type="http://schemas.openxmlformats.org/officeDocument/2006/relationships/customXml" Target="../../customXml/item33.xml"/><Relationship Id="rId1" Type="http://schemas.openxmlformats.org/officeDocument/2006/relationships/customXml" Target="../../customXml/item32.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35.xml"/><Relationship Id="rId1" Type="http://schemas.openxmlformats.org/officeDocument/2006/relationships/customXml" Target="../../customXml/item34.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customXml" Target="../../customXml/item15.xml"/><Relationship Id="rId1" Type="http://schemas.openxmlformats.org/officeDocument/2006/relationships/customXml" Target="../../customXml/item14.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customXml" Target="../../customXml/item17.xml"/><Relationship Id="rId1" Type="http://schemas.openxmlformats.org/officeDocument/2006/relationships/customXml" Target="../../customXml/item16.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customXml" Target="../../customXml/item19.xml"/><Relationship Id="rId1" Type="http://schemas.openxmlformats.org/officeDocument/2006/relationships/customXml" Target="../../customXml/item18.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customXml" Target="../../customXml/item21.xml"/><Relationship Id="rId1" Type="http://schemas.openxmlformats.org/officeDocument/2006/relationships/customXml" Target="../../customXml/item20.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18.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customXml" Target="../../customXml/item23.xml"/><Relationship Id="rId1" Type="http://schemas.openxmlformats.org/officeDocument/2006/relationships/customXml" Target="../../customXml/item22.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notesSlide" Target="../notesSlides/notesSlide7.xml"/><Relationship Id="rId9" Type="http://schemas.openxmlformats.org/officeDocument/2006/relationships/image" Target="../media/image18.png"/><Relationship Id="rId14"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customXml" Target="../../customXml/item25.xml"/><Relationship Id="rId1" Type="http://schemas.openxmlformats.org/officeDocument/2006/relationships/customXml" Target="../../customXml/item24.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notesSlide" Target="../notesSlides/notesSlide8.xml"/><Relationship Id="rId9" Type="http://schemas.openxmlformats.org/officeDocument/2006/relationships/image" Target="../media/image18.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customXml" Target="../../customXml/item27.xml"/><Relationship Id="rId1" Type="http://schemas.openxmlformats.org/officeDocument/2006/relationships/customXml" Target="../../customXml/item26.xml"/><Relationship Id="rId6" Type="http://schemas.openxmlformats.org/officeDocument/2006/relationships/image" Target="../media/image22.png"/><Relationship Id="rId11"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notesSlide" Target="../notesSlides/notesSlide9.xml"/><Relationship Id="rId9" Type="http://schemas.openxmlformats.org/officeDocument/2006/relationships/image" Target="../media/image18.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91C20-795A-AABA-F6DC-E99922C9DFCE}"/>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A6A2DCFA-F53B-4F28-17DA-B06BA9CD455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pic>
        <p:nvPicPr>
          <p:cNvPr id="11" name="Bildobjekt 10" descr="En bild som visar bord, design&#10;&#10;Automatiskt genererad beskrivning">
            <a:extLst>
              <a:ext uri="{FF2B5EF4-FFF2-40B4-BE49-F238E27FC236}">
                <a16:creationId xmlns:a16="http://schemas.microsoft.com/office/drawing/2014/main" id="{CF09CC15-0780-34AD-F30F-14C1D48D7B0C}"/>
              </a:ext>
            </a:extLst>
          </p:cNvPr>
          <p:cNvPicPr>
            <a:picLocks noChangeAspect="1"/>
          </p:cNvPicPr>
          <p:nvPr/>
        </p:nvPicPr>
        <p:blipFill>
          <a:blip r:embed="rId6"/>
          <a:stretch>
            <a:fillRect/>
          </a:stretch>
        </p:blipFill>
        <p:spPr>
          <a:xfrm>
            <a:off x="5548372" y="2283274"/>
            <a:ext cx="3422911" cy="3422911"/>
          </a:xfrm>
          <a:prstGeom prst="rect">
            <a:avLst/>
          </a:prstGeom>
        </p:spPr>
      </p:pic>
      <p:pic>
        <p:nvPicPr>
          <p:cNvPr id="13" name="Bildobjekt 12" descr="En bild som visar kreativitet, design, konst&#10;&#10;Automatiskt genererad beskrivning med medelhög exakthet">
            <a:extLst>
              <a:ext uri="{FF2B5EF4-FFF2-40B4-BE49-F238E27FC236}">
                <a16:creationId xmlns:a16="http://schemas.microsoft.com/office/drawing/2014/main" id="{0B10AC45-53CE-05D3-4681-3CE8477EF55F}"/>
              </a:ext>
            </a:extLst>
          </p:cNvPr>
          <p:cNvPicPr>
            <a:picLocks noChangeAspect="1"/>
          </p:cNvPicPr>
          <p:nvPr/>
        </p:nvPicPr>
        <p:blipFill>
          <a:blip r:embed="rId7"/>
          <a:stretch>
            <a:fillRect/>
          </a:stretch>
        </p:blipFill>
        <p:spPr>
          <a:xfrm>
            <a:off x="5548372" y="2048871"/>
            <a:ext cx="3422911" cy="3422911"/>
          </a:xfrm>
          <a:prstGeom prst="rect">
            <a:avLst/>
          </a:prstGeom>
        </p:spPr>
      </p:pic>
      <p:sp>
        <p:nvSpPr>
          <p:cNvPr id="4" name="Slide Number Placeholder 3">
            <a:extLst>
              <a:ext uri="{FF2B5EF4-FFF2-40B4-BE49-F238E27FC236}">
                <a16:creationId xmlns:a16="http://schemas.microsoft.com/office/drawing/2014/main" id="{695DE30E-5F99-0C64-666D-E5EA5F351818}"/>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1</a:t>
            </a:fld>
            <a:endParaRPr lang="en-GB"/>
          </a:p>
        </p:txBody>
      </p:sp>
      <p:pic>
        <p:nvPicPr>
          <p:cNvPr id="7" name="Bild 6">
            <a:extLst>
              <a:ext uri="{FF2B5EF4-FFF2-40B4-BE49-F238E27FC236}">
                <a16:creationId xmlns:a16="http://schemas.microsoft.com/office/drawing/2014/main" id="{DA1A855F-B0C9-E156-5138-6D50EFA9859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18847" y="5476240"/>
            <a:ext cx="1588417" cy="1216660"/>
          </a:xfrm>
          <a:prstGeom prst="rect">
            <a:avLst/>
          </a:prstGeom>
        </p:spPr>
      </p:pic>
      <p:pic>
        <p:nvPicPr>
          <p:cNvPr id="9" name="Bildobjekt 8" descr="En bild som visar Skalmodell, byggnad, hus&#10;&#10;Automatiskt genererad beskrivning">
            <a:extLst>
              <a:ext uri="{FF2B5EF4-FFF2-40B4-BE49-F238E27FC236}">
                <a16:creationId xmlns:a16="http://schemas.microsoft.com/office/drawing/2014/main" id="{9B418448-BFE4-F02E-9A27-F7FF48C0231F}"/>
              </a:ext>
            </a:extLst>
          </p:cNvPr>
          <p:cNvPicPr>
            <a:picLocks noChangeAspect="1"/>
          </p:cNvPicPr>
          <p:nvPr/>
        </p:nvPicPr>
        <p:blipFill>
          <a:blip r:embed="rId10"/>
          <a:stretch>
            <a:fillRect/>
          </a:stretch>
        </p:blipFill>
        <p:spPr>
          <a:xfrm>
            <a:off x="5548372" y="1489178"/>
            <a:ext cx="3422911" cy="3422911"/>
          </a:xfrm>
          <a:prstGeom prst="rect">
            <a:avLst/>
          </a:prstGeom>
        </p:spPr>
      </p:pic>
      <p:pic>
        <p:nvPicPr>
          <p:cNvPr id="36" name="Bildobjekt 35" descr="En bild som visar skärmbild, linje, Rektangel, Färggrann&#10;&#10;Automatiskt genererad beskrivning">
            <a:extLst>
              <a:ext uri="{FF2B5EF4-FFF2-40B4-BE49-F238E27FC236}">
                <a16:creationId xmlns:a16="http://schemas.microsoft.com/office/drawing/2014/main" id="{87A1FB72-0F9B-3B3B-BFE0-C85378862ABB}"/>
              </a:ext>
            </a:extLst>
          </p:cNvPr>
          <p:cNvPicPr>
            <a:picLocks noChangeAspect="1"/>
          </p:cNvPicPr>
          <p:nvPr/>
        </p:nvPicPr>
        <p:blipFill>
          <a:blip r:embed="rId11">
            <a:alphaModFix/>
            <a:extLst>
              <a:ext uri="{28A0092B-C50C-407E-A947-70E740481C1C}">
                <a14:useLocalDpi xmlns:a14="http://schemas.microsoft.com/office/drawing/2010/main" val="0"/>
              </a:ext>
            </a:extLst>
          </a:blip>
          <a:stretch>
            <a:fillRect/>
          </a:stretch>
        </p:blipFill>
        <p:spPr>
          <a:xfrm>
            <a:off x="2580510" y="2703917"/>
            <a:ext cx="772290" cy="694604"/>
          </a:xfrm>
          <a:prstGeom prst="rect">
            <a:avLst/>
          </a:prstGeom>
        </p:spPr>
      </p:pic>
      <p:pic>
        <p:nvPicPr>
          <p:cNvPr id="8" name="Bild 7">
            <a:extLst>
              <a:ext uri="{FF2B5EF4-FFF2-40B4-BE49-F238E27FC236}">
                <a16:creationId xmlns:a16="http://schemas.microsoft.com/office/drawing/2014/main" id="{9F9CEB3A-F1F4-D956-A295-3A1DB89CFF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96619" y="2661141"/>
            <a:ext cx="2324100" cy="1114425"/>
          </a:xfrm>
          <a:prstGeom prst="rect">
            <a:avLst/>
          </a:prstGeom>
        </p:spPr>
      </p:pic>
    </p:spTree>
    <p:custDataLst>
      <p:custData r:id="rId1"/>
      <p:custData r:id="rId2"/>
    </p:custDataLst>
    <p:extLst>
      <p:ext uri="{BB962C8B-B14F-4D97-AF65-F5344CB8AC3E}">
        <p14:creationId xmlns:p14="http://schemas.microsoft.com/office/powerpoint/2010/main" val="1669132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0833E-6 3.33333E-6 L 0.00039 -0.1757 " pathEditMode="relative" rAng="0" ptsTypes="AA">
                                      <p:cBhvr>
                                        <p:cTn id="6" dur="2000" fill="hold"/>
                                        <p:tgtEl>
                                          <p:spTgt spid="9"/>
                                        </p:tgtEl>
                                        <p:attrNameLst>
                                          <p:attrName>ppt_x</p:attrName>
                                          <p:attrName>ppt_y</p:attrName>
                                        </p:attrNameLst>
                                      </p:cBhvr>
                                      <p:rCtr x="13" y="-8796"/>
                                    </p:animMotion>
                                  </p:childTnLst>
                                </p:cTn>
                              </p:par>
                              <p:par>
                                <p:cTn id="7" presetID="42" presetClass="path" presetSubtype="0" accel="50000" decel="50000" fill="hold" nodeType="withEffect">
                                  <p:stCondLst>
                                    <p:cond delay="0"/>
                                  </p:stCondLst>
                                  <p:childTnLst>
                                    <p:animMotion origin="layout" path="M -2.70833E-6 2.59259E-6 L 0.00144 0.17963 " pathEditMode="relative" rAng="0" ptsTypes="AA">
                                      <p:cBhvr>
                                        <p:cTn id="8" dur="2000" fill="hold"/>
                                        <p:tgtEl>
                                          <p:spTgt spid="11"/>
                                        </p:tgtEl>
                                        <p:attrNameLst>
                                          <p:attrName>ppt_x</p:attrName>
                                          <p:attrName>ppt_y</p:attrName>
                                        </p:attrNameLst>
                                      </p:cBhvr>
                                      <p:rCtr x="65" y="89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13B58-4C11-B553-05B7-D8C2914CD5A3}"/>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D9C668DC-A092-4318-57A1-5E9A8461607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3E4BF6A6-992F-8DF8-EC9C-9AD0FC752AC1}"/>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10</a:t>
            </a:fld>
            <a:endParaRPr lang="en-GB"/>
          </a:p>
        </p:txBody>
      </p:sp>
      <p:sp>
        <p:nvSpPr>
          <p:cNvPr id="33" name="textruta 32">
            <a:extLst>
              <a:ext uri="{FF2B5EF4-FFF2-40B4-BE49-F238E27FC236}">
                <a16:creationId xmlns:a16="http://schemas.microsoft.com/office/drawing/2014/main" id="{EE56F4F8-747A-BA56-9247-F6ED81866C5F}"/>
              </a:ext>
            </a:extLst>
          </p:cNvPr>
          <p:cNvSpPr txBox="1"/>
          <p:nvPr/>
        </p:nvSpPr>
        <p:spPr>
          <a:xfrm>
            <a:off x="277718" y="212396"/>
            <a:ext cx="1122102" cy="553998"/>
          </a:xfrm>
          <a:prstGeom prst="rect">
            <a:avLst/>
          </a:prstGeom>
          <a:noFill/>
        </p:spPr>
        <p:txBody>
          <a:bodyPr wrap="none" lIns="0" tIns="0" rIns="0" bIns="0" rtlCol="0">
            <a:spAutoFit/>
          </a:bodyPr>
          <a:lstStyle/>
          <a:p>
            <a:pPr algn="l"/>
            <a:r>
              <a:rPr lang="sv-SE" sz="3600">
                <a:latin typeface="Futura MdCn BT" panose="020B0506020204030203" pitchFamily="34" charset="0"/>
              </a:rPr>
              <a:t>VISION </a:t>
            </a:r>
          </a:p>
        </p:txBody>
      </p:sp>
      <p:pic>
        <p:nvPicPr>
          <p:cNvPr id="36" name="Bildobjekt 35" descr="En bild som visar skärmbild, linje, Rektangel, Färggrann&#10;&#10;Automatiskt genererad beskrivning">
            <a:extLst>
              <a:ext uri="{FF2B5EF4-FFF2-40B4-BE49-F238E27FC236}">
                <a16:creationId xmlns:a16="http://schemas.microsoft.com/office/drawing/2014/main" id="{1F22381B-400D-6686-9BB1-3A267A590204}"/>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1590070" y="6317152"/>
            <a:ext cx="601337" cy="540847"/>
          </a:xfrm>
          <a:prstGeom prst="rect">
            <a:avLst/>
          </a:prstGeom>
        </p:spPr>
      </p:pic>
      <p:pic>
        <p:nvPicPr>
          <p:cNvPr id="3" name="Bildobjekt 2">
            <a:extLst>
              <a:ext uri="{FF2B5EF4-FFF2-40B4-BE49-F238E27FC236}">
                <a16:creationId xmlns:a16="http://schemas.microsoft.com/office/drawing/2014/main" id="{6331C739-C17E-C35A-CF55-C0B71B916FA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46638" y="245229"/>
            <a:ext cx="9014559" cy="6367541"/>
          </a:xfrm>
          <a:prstGeom prst="rect">
            <a:avLst/>
          </a:prstGeom>
          <a:ln>
            <a:noFill/>
          </a:ln>
          <a:effectLst>
            <a:outerShdw blurRad="342900" dist="101600" dir="2700000" sx="99000" sy="99000" algn="tl" rotWithShape="0">
              <a:srgbClr val="333333">
                <a:alpha val="65000"/>
              </a:srgbClr>
            </a:outerShdw>
          </a:effectLst>
        </p:spPr>
      </p:pic>
    </p:spTree>
    <p:custDataLst>
      <p:custData r:id="rId1"/>
      <p:custData r:id="rId2"/>
    </p:custDataLst>
    <p:extLst>
      <p:ext uri="{BB962C8B-B14F-4D97-AF65-F5344CB8AC3E}">
        <p14:creationId xmlns:p14="http://schemas.microsoft.com/office/powerpoint/2010/main" val="3536759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5F422-96D8-F627-C284-B263ACA02356}"/>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2D4C5623-477F-D227-4BF2-28D009BE6C9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12" name="textruta 11">
            <a:extLst>
              <a:ext uri="{FF2B5EF4-FFF2-40B4-BE49-F238E27FC236}">
                <a16:creationId xmlns:a16="http://schemas.microsoft.com/office/drawing/2014/main" id="{B52ECC28-3C1A-2867-B841-359A69CAF1D1}"/>
              </a:ext>
            </a:extLst>
          </p:cNvPr>
          <p:cNvSpPr txBox="1"/>
          <p:nvPr/>
        </p:nvSpPr>
        <p:spPr>
          <a:xfrm>
            <a:off x="1190304" y="1893636"/>
            <a:ext cx="8919752" cy="3077766"/>
          </a:xfrm>
          <a:prstGeom prst="rect">
            <a:avLst/>
          </a:prstGeom>
          <a:noFill/>
        </p:spPr>
        <p:txBody>
          <a:bodyPr wrap="square">
            <a:spAutoFit/>
          </a:bodyPr>
          <a:lstStyle/>
          <a:p>
            <a:pPr fontAlgn="base"/>
            <a:r>
              <a:rPr lang="sv-SE" dirty="0">
                <a:solidFill>
                  <a:srgbClr val="090A0B"/>
                </a:solidFill>
                <a:latin typeface="Futura MdCn BT" panose="020B0506020204030203" pitchFamily="34" charset="0"/>
              </a:rPr>
              <a:t>Inledning (ca 30 min)</a:t>
            </a:r>
          </a:p>
          <a:p>
            <a:pPr marL="342900" indent="-342900" fontAlgn="base">
              <a:buFont typeface="Arial" panose="020B0604020202020204" pitchFamily="34" charset="0"/>
              <a:buChar char="•"/>
            </a:pPr>
            <a:r>
              <a:rPr lang="sv-SE" sz="1400" dirty="0">
                <a:solidFill>
                  <a:srgbClr val="313B3F"/>
                </a:solidFill>
                <a:latin typeface="Georgia" panose="02040502050405020303" pitchFamily="18" charset="0"/>
              </a:rPr>
              <a:t>Välkomnande &amp; syfte: varför vi samlas.</a:t>
            </a:r>
          </a:p>
          <a:p>
            <a:pPr marL="342900" indent="-342900" fontAlgn="base">
              <a:buFont typeface="Arial" panose="020B0604020202020204" pitchFamily="34" charset="0"/>
              <a:buChar char="•"/>
            </a:pPr>
            <a:r>
              <a:rPr lang="sv-SE" sz="1400" dirty="0">
                <a:solidFill>
                  <a:srgbClr val="313B3F"/>
                </a:solidFill>
                <a:latin typeface="Georgia" panose="02040502050405020303" pitchFamily="18" charset="0"/>
              </a:rPr>
              <a:t>Bakgrund: Vad är en digital tvilling? (teknik + människor + processer + data)</a:t>
            </a:r>
          </a:p>
          <a:p>
            <a:pPr marL="342900" indent="-342900" fontAlgn="base">
              <a:buFont typeface="Arial" panose="020B0604020202020204" pitchFamily="34" charset="0"/>
              <a:buChar char="•"/>
            </a:pPr>
            <a:r>
              <a:rPr lang="sv-SE" sz="1400" dirty="0">
                <a:solidFill>
                  <a:srgbClr val="313B3F"/>
                </a:solidFill>
                <a:latin typeface="Georgia" panose="02040502050405020303" pitchFamily="18" charset="0"/>
              </a:rPr>
              <a:t>Genomgång av A1-affischen och hur den används som arbetsyta.</a:t>
            </a:r>
            <a:br>
              <a:rPr lang="sv-SE" sz="1400" dirty="0">
                <a:solidFill>
                  <a:srgbClr val="313B3F"/>
                </a:solidFill>
                <a:latin typeface="Georgia" panose="02040502050405020303" pitchFamily="18" charset="0"/>
              </a:rPr>
            </a:br>
            <a:endParaRPr lang="sv-SE" sz="1400" dirty="0">
              <a:solidFill>
                <a:srgbClr val="313B3F"/>
              </a:solidFill>
              <a:latin typeface="Georgia" panose="02040502050405020303" pitchFamily="18" charset="0"/>
            </a:endParaRPr>
          </a:p>
          <a:p>
            <a:pPr fontAlgn="base"/>
            <a:r>
              <a:rPr lang="sv-SE" dirty="0">
                <a:solidFill>
                  <a:srgbClr val="090A0B"/>
                </a:solidFill>
                <a:latin typeface="Futura MdCn BT" panose="020B0506020204030203" pitchFamily="34" charset="0"/>
              </a:rPr>
              <a:t>Isbrytare (ca 15 min)</a:t>
            </a:r>
          </a:p>
          <a:p>
            <a:pPr marL="285750" indent="-285750" fontAlgn="base">
              <a:buFont typeface="Arial" panose="020B0604020202020204" pitchFamily="34" charset="0"/>
              <a:buChar char="•"/>
            </a:pPr>
            <a:r>
              <a:rPr lang="sv-SE" sz="1400" dirty="0">
                <a:solidFill>
                  <a:srgbClr val="313B3F"/>
                </a:solidFill>
                <a:latin typeface="Georgia" panose="02040502050405020303" pitchFamily="18" charset="0"/>
              </a:rPr>
              <a:t>Fråga i bikupor: ”Var i er vardag tror ni en digital tvilling skulle göra störst skillnad?”</a:t>
            </a:r>
          </a:p>
          <a:p>
            <a:pPr marL="285750" indent="-285750" fontAlgn="base">
              <a:buFont typeface="Arial" panose="020B0604020202020204" pitchFamily="34" charset="0"/>
              <a:buChar char="•"/>
            </a:pPr>
            <a:r>
              <a:rPr lang="sv-SE" sz="1400" dirty="0">
                <a:solidFill>
                  <a:srgbClr val="313B3F"/>
                </a:solidFill>
                <a:latin typeface="Georgia" panose="02040502050405020303" pitchFamily="18" charset="0"/>
              </a:rPr>
              <a:t>Dela några reflektioner i helgrupp.</a:t>
            </a:r>
            <a:br>
              <a:rPr lang="sv-SE" sz="1400" dirty="0">
                <a:solidFill>
                  <a:srgbClr val="313B3F"/>
                </a:solidFill>
                <a:latin typeface="Georgia" panose="02040502050405020303" pitchFamily="18" charset="0"/>
              </a:rPr>
            </a:br>
            <a:endParaRPr lang="sv-SE" sz="1400" dirty="0">
              <a:solidFill>
                <a:srgbClr val="313B3F"/>
              </a:solidFill>
              <a:latin typeface="Georgia" panose="02040502050405020303" pitchFamily="18" charset="0"/>
            </a:endParaRPr>
          </a:p>
          <a:p>
            <a:pPr fontAlgn="base"/>
            <a:r>
              <a:rPr lang="sv-SE" dirty="0">
                <a:solidFill>
                  <a:srgbClr val="090A0B"/>
                </a:solidFill>
                <a:latin typeface="Futura MdCn BT" panose="020B0506020204030203" pitchFamily="34" charset="0"/>
              </a:rPr>
              <a:t>Grupparbete – Identifiera </a:t>
            </a:r>
            <a:r>
              <a:rPr lang="sv-SE" dirty="0" err="1">
                <a:solidFill>
                  <a:srgbClr val="090A0B"/>
                </a:solidFill>
                <a:latin typeface="Futura MdCn BT" panose="020B0506020204030203" pitchFamily="34" charset="0"/>
              </a:rPr>
              <a:t>use</a:t>
            </a:r>
            <a:r>
              <a:rPr lang="sv-SE" dirty="0">
                <a:solidFill>
                  <a:srgbClr val="090A0B"/>
                </a:solidFill>
                <a:latin typeface="Futura MdCn BT" panose="020B0506020204030203" pitchFamily="34" charset="0"/>
              </a:rPr>
              <a:t> </a:t>
            </a:r>
            <a:r>
              <a:rPr lang="sv-SE" dirty="0" err="1">
                <a:solidFill>
                  <a:srgbClr val="090A0B"/>
                </a:solidFill>
                <a:latin typeface="Futura MdCn BT" panose="020B0506020204030203" pitchFamily="34" charset="0"/>
              </a:rPr>
              <a:t>cases</a:t>
            </a:r>
            <a:r>
              <a:rPr lang="sv-SE" dirty="0">
                <a:solidFill>
                  <a:srgbClr val="090A0B"/>
                </a:solidFill>
                <a:latin typeface="Futura MdCn BT" panose="020B0506020204030203" pitchFamily="34" charset="0"/>
              </a:rPr>
              <a:t> (ca 20 min)</a:t>
            </a:r>
          </a:p>
          <a:p>
            <a:pPr marL="285750" indent="-285750" fontAlgn="base">
              <a:buFont typeface="Arial" panose="020B0604020202020204" pitchFamily="34" charset="0"/>
              <a:buChar char="•"/>
            </a:pPr>
            <a:r>
              <a:rPr lang="sv-SE" sz="1400" dirty="0">
                <a:solidFill>
                  <a:srgbClr val="313B3F"/>
                </a:solidFill>
                <a:latin typeface="Georgia" panose="02040502050405020303" pitchFamily="18" charset="0"/>
              </a:rPr>
              <a:t>Dela in deltagarna i grupper om 4–6 personer.</a:t>
            </a:r>
          </a:p>
          <a:p>
            <a:pPr marL="285750" indent="-285750" fontAlgn="base">
              <a:buFont typeface="Arial" panose="020B0604020202020204" pitchFamily="34" charset="0"/>
              <a:buChar char="•"/>
            </a:pPr>
            <a:r>
              <a:rPr lang="sv-SE" sz="1400" dirty="0">
                <a:solidFill>
                  <a:srgbClr val="313B3F"/>
                </a:solidFill>
                <a:latin typeface="Georgia" panose="02040502050405020303" pitchFamily="18" charset="0"/>
              </a:rPr>
              <a:t>Varje grupp listar potentiella användarfall.</a:t>
            </a:r>
          </a:p>
          <a:p>
            <a:pPr marL="285750" indent="-285750" fontAlgn="base">
              <a:buFont typeface="Arial" panose="020B0604020202020204" pitchFamily="34" charset="0"/>
              <a:buChar char="•"/>
            </a:pPr>
            <a:r>
              <a:rPr lang="sv-SE" sz="1400" dirty="0">
                <a:solidFill>
                  <a:srgbClr val="313B3F"/>
                </a:solidFill>
                <a:latin typeface="Georgia" panose="02040502050405020303" pitchFamily="18" charset="0"/>
              </a:rPr>
              <a:t>Välj sedan 2–3 </a:t>
            </a:r>
            <a:r>
              <a:rPr lang="sv-SE" sz="1400" dirty="0" err="1">
                <a:solidFill>
                  <a:srgbClr val="313B3F"/>
                </a:solidFill>
                <a:latin typeface="Georgia" panose="02040502050405020303" pitchFamily="18" charset="0"/>
              </a:rPr>
              <a:t>use</a:t>
            </a:r>
            <a:r>
              <a:rPr lang="sv-SE" sz="1400" dirty="0">
                <a:solidFill>
                  <a:srgbClr val="313B3F"/>
                </a:solidFill>
                <a:latin typeface="Georgia" panose="02040502050405020303" pitchFamily="18" charset="0"/>
              </a:rPr>
              <a:t> </a:t>
            </a:r>
            <a:r>
              <a:rPr lang="sv-SE" sz="1400" dirty="0" err="1">
                <a:solidFill>
                  <a:srgbClr val="313B3F"/>
                </a:solidFill>
                <a:latin typeface="Georgia" panose="02040502050405020303" pitchFamily="18" charset="0"/>
              </a:rPr>
              <a:t>cases</a:t>
            </a:r>
            <a:r>
              <a:rPr lang="sv-SE" sz="1400" dirty="0">
                <a:solidFill>
                  <a:srgbClr val="313B3F"/>
                </a:solidFill>
                <a:latin typeface="Georgia" panose="02040502050405020303" pitchFamily="18" charset="0"/>
              </a:rPr>
              <a:t> per grupp att arbeta vidare med.</a:t>
            </a:r>
            <a:endParaRPr lang="sv-SE" sz="1400" i="0" dirty="0">
              <a:solidFill>
                <a:srgbClr val="313B3F"/>
              </a:solidFill>
              <a:effectLst/>
              <a:latin typeface="Georgia" panose="02040502050405020303" pitchFamily="18" charset="0"/>
            </a:endParaRPr>
          </a:p>
        </p:txBody>
      </p:sp>
      <p:sp>
        <p:nvSpPr>
          <p:cNvPr id="4" name="Slide Number Placeholder 3">
            <a:extLst>
              <a:ext uri="{FF2B5EF4-FFF2-40B4-BE49-F238E27FC236}">
                <a16:creationId xmlns:a16="http://schemas.microsoft.com/office/drawing/2014/main" id="{F1005950-EA24-C146-42BB-AAEBF84921D7}"/>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11</a:t>
            </a:fld>
            <a:endParaRPr lang="en-GB"/>
          </a:p>
        </p:txBody>
      </p:sp>
      <p:sp>
        <p:nvSpPr>
          <p:cNvPr id="33" name="textruta 32">
            <a:extLst>
              <a:ext uri="{FF2B5EF4-FFF2-40B4-BE49-F238E27FC236}">
                <a16:creationId xmlns:a16="http://schemas.microsoft.com/office/drawing/2014/main" id="{3BE3EE76-DA0B-8325-3D43-101A06EC2836}"/>
              </a:ext>
            </a:extLst>
          </p:cNvPr>
          <p:cNvSpPr txBox="1"/>
          <p:nvPr/>
        </p:nvSpPr>
        <p:spPr>
          <a:xfrm>
            <a:off x="277718" y="212396"/>
            <a:ext cx="4919616" cy="553998"/>
          </a:xfrm>
          <a:prstGeom prst="rect">
            <a:avLst/>
          </a:prstGeom>
          <a:noFill/>
        </p:spPr>
        <p:txBody>
          <a:bodyPr wrap="none" lIns="0" tIns="0" rIns="0" bIns="0" rtlCol="0">
            <a:spAutoFit/>
          </a:bodyPr>
          <a:lstStyle/>
          <a:p>
            <a:pPr algn="l"/>
            <a:r>
              <a:rPr lang="sv-SE" sz="3600" dirty="0">
                <a:latin typeface="Futura MdCn BT" panose="020B0506020204030203" pitchFamily="34" charset="0"/>
              </a:rPr>
              <a:t>Förslag på WS upplägg (halvdag) </a:t>
            </a:r>
          </a:p>
        </p:txBody>
      </p:sp>
      <p:pic>
        <p:nvPicPr>
          <p:cNvPr id="36" name="Bildobjekt 35" descr="En bild som visar skärmbild, linje, Rektangel, Färggrann&#10;&#10;Automatiskt genererad beskrivning">
            <a:extLst>
              <a:ext uri="{FF2B5EF4-FFF2-40B4-BE49-F238E27FC236}">
                <a16:creationId xmlns:a16="http://schemas.microsoft.com/office/drawing/2014/main" id="{6A58E9C4-8170-DD21-D8AE-E65607F581F4}"/>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1590070" y="6317152"/>
            <a:ext cx="601337" cy="540847"/>
          </a:xfrm>
          <a:prstGeom prst="rect">
            <a:avLst/>
          </a:prstGeom>
        </p:spPr>
      </p:pic>
      <p:pic>
        <p:nvPicPr>
          <p:cNvPr id="9" name="Bild 8" descr="Cirkel med vänsterpil med hel fyllning">
            <a:extLst>
              <a:ext uri="{FF2B5EF4-FFF2-40B4-BE49-F238E27FC236}">
                <a16:creationId xmlns:a16="http://schemas.microsoft.com/office/drawing/2014/main" id="{2E01B748-8749-DAB7-FB79-E2B8EE105E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985231" y="5926896"/>
            <a:ext cx="660679" cy="660679"/>
          </a:xfrm>
          <a:prstGeom prst="rect">
            <a:avLst/>
          </a:prstGeom>
        </p:spPr>
      </p:pic>
      <p:sp>
        <p:nvSpPr>
          <p:cNvPr id="11" name="textruta 10">
            <a:extLst>
              <a:ext uri="{FF2B5EF4-FFF2-40B4-BE49-F238E27FC236}">
                <a16:creationId xmlns:a16="http://schemas.microsoft.com/office/drawing/2014/main" id="{A6ACBEF3-1E27-C29A-6AD6-64BFF6368400}"/>
              </a:ext>
            </a:extLst>
          </p:cNvPr>
          <p:cNvSpPr txBox="1"/>
          <p:nvPr/>
        </p:nvSpPr>
        <p:spPr>
          <a:xfrm>
            <a:off x="199171" y="746763"/>
            <a:ext cx="8786060" cy="400110"/>
          </a:xfrm>
          <a:prstGeom prst="rect">
            <a:avLst/>
          </a:prstGeom>
          <a:noFill/>
        </p:spPr>
        <p:txBody>
          <a:bodyPr wrap="square">
            <a:spAutoFit/>
          </a:bodyPr>
          <a:lstStyle/>
          <a:p>
            <a:pPr algn="l" fontAlgn="base"/>
            <a:r>
              <a:rPr lang="sv-SE" sz="2000" i="0" dirty="0">
                <a:solidFill>
                  <a:srgbClr val="090A0B"/>
                </a:solidFill>
                <a:effectLst/>
                <a:latin typeface="Futura MdCn BT" panose="020B0506020204030203" pitchFamily="34" charset="0"/>
              </a:rPr>
              <a:t>DEL 1</a:t>
            </a:r>
            <a:endParaRPr lang="sv-SE" sz="1600" i="0" dirty="0">
              <a:solidFill>
                <a:srgbClr val="313B3F"/>
              </a:solidFill>
              <a:effectLst/>
              <a:latin typeface="Futura MdCn BT" panose="020B0506020204030203" pitchFamily="34" charset="0"/>
            </a:endParaRPr>
          </a:p>
        </p:txBody>
      </p:sp>
    </p:spTree>
    <p:custDataLst>
      <p:custData r:id="rId1"/>
      <p:custData r:id="rId2"/>
    </p:custDataLst>
    <p:extLst>
      <p:ext uri="{BB962C8B-B14F-4D97-AF65-F5344CB8AC3E}">
        <p14:creationId xmlns:p14="http://schemas.microsoft.com/office/powerpoint/2010/main" val="275947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067A-D963-D04C-DF91-81D55ACCAEEF}"/>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2AEA3602-75CE-E97B-7BE1-2E7F8ADFE28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8A7AF2F5-0DB8-1522-4D25-E961C8B38FCE}"/>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12</a:t>
            </a:fld>
            <a:endParaRPr lang="en-GB"/>
          </a:p>
        </p:txBody>
      </p:sp>
      <p:sp>
        <p:nvSpPr>
          <p:cNvPr id="33" name="textruta 32">
            <a:extLst>
              <a:ext uri="{FF2B5EF4-FFF2-40B4-BE49-F238E27FC236}">
                <a16:creationId xmlns:a16="http://schemas.microsoft.com/office/drawing/2014/main" id="{05AF5ADC-10C8-AE28-8977-A4C6204E9EE6}"/>
              </a:ext>
            </a:extLst>
          </p:cNvPr>
          <p:cNvSpPr txBox="1"/>
          <p:nvPr/>
        </p:nvSpPr>
        <p:spPr>
          <a:xfrm>
            <a:off x="277718" y="212396"/>
            <a:ext cx="4919616" cy="553998"/>
          </a:xfrm>
          <a:prstGeom prst="rect">
            <a:avLst/>
          </a:prstGeom>
          <a:noFill/>
        </p:spPr>
        <p:txBody>
          <a:bodyPr wrap="none" lIns="0" tIns="0" rIns="0" bIns="0" rtlCol="0">
            <a:spAutoFit/>
          </a:bodyPr>
          <a:lstStyle/>
          <a:p>
            <a:pPr algn="l"/>
            <a:r>
              <a:rPr lang="sv-SE" sz="3600" dirty="0">
                <a:latin typeface="Futura MdCn BT" panose="020B0506020204030203" pitchFamily="34" charset="0"/>
              </a:rPr>
              <a:t>Förslag på WS upplägg (halvdag) </a:t>
            </a:r>
          </a:p>
        </p:txBody>
      </p:sp>
      <p:pic>
        <p:nvPicPr>
          <p:cNvPr id="36" name="Bildobjekt 35" descr="En bild som visar skärmbild, linje, Rektangel, Färggrann&#10;&#10;Automatiskt genererad beskrivning">
            <a:extLst>
              <a:ext uri="{FF2B5EF4-FFF2-40B4-BE49-F238E27FC236}">
                <a16:creationId xmlns:a16="http://schemas.microsoft.com/office/drawing/2014/main" id="{EB696027-1611-D327-BB10-1BB0CBA3FFE7}"/>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1590070" y="6317152"/>
            <a:ext cx="601337" cy="540847"/>
          </a:xfrm>
          <a:prstGeom prst="rect">
            <a:avLst/>
          </a:prstGeom>
        </p:spPr>
      </p:pic>
      <p:sp>
        <p:nvSpPr>
          <p:cNvPr id="2" name="textruta 1">
            <a:extLst>
              <a:ext uri="{FF2B5EF4-FFF2-40B4-BE49-F238E27FC236}">
                <a16:creationId xmlns:a16="http://schemas.microsoft.com/office/drawing/2014/main" id="{B37F23A1-5368-D405-7DFE-983A4CE2151F}"/>
              </a:ext>
            </a:extLst>
          </p:cNvPr>
          <p:cNvSpPr txBox="1"/>
          <p:nvPr/>
        </p:nvSpPr>
        <p:spPr>
          <a:xfrm>
            <a:off x="1190304" y="1074848"/>
            <a:ext cx="8919752" cy="5570756"/>
          </a:xfrm>
          <a:prstGeom prst="rect">
            <a:avLst/>
          </a:prstGeom>
          <a:noFill/>
        </p:spPr>
        <p:txBody>
          <a:bodyPr wrap="square">
            <a:spAutoFit/>
          </a:bodyPr>
          <a:lstStyle/>
          <a:p>
            <a:pPr algn="l" fontAlgn="base"/>
            <a:r>
              <a:rPr lang="en-US" i="0" dirty="0">
                <a:solidFill>
                  <a:srgbClr val="090A0B"/>
                </a:solidFill>
                <a:effectLst/>
                <a:latin typeface="Futura MdCn BT" panose="020B0506020204030203" pitchFamily="34" charset="0"/>
              </a:rPr>
              <a:t>Casework – </a:t>
            </a:r>
            <a:r>
              <a:rPr lang="en-US" i="0" dirty="0" err="1">
                <a:solidFill>
                  <a:srgbClr val="090A0B"/>
                </a:solidFill>
                <a:effectLst/>
                <a:latin typeface="Futura MdCn BT" panose="020B0506020204030203" pitchFamily="34" charset="0"/>
              </a:rPr>
              <a:t>fördjupning</a:t>
            </a:r>
            <a:r>
              <a:rPr lang="en-US" i="0" dirty="0">
                <a:solidFill>
                  <a:srgbClr val="090A0B"/>
                </a:solidFill>
                <a:effectLst/>
                <a:latin typeface="Futura MdCn BT" panose="020B0506020204030203" pitchFamily="34" charset="0"/>
              </a:rPr>
              <a:t> per use case (ca 3×40 min)</a:t>
            </a:r>
          </a:p>
          <a:p>
            <a:pPr algn="l" fontAlgn="base"/>
            <a:r>
              <a:rPr lang="sv-SE" sz="1400" i="0" dirty="0">
                <a:solidFill>
                  <a:srgbClr val="313B3F"/>
                </a:solidFill>
                <a:effectLst/>
                <a:latin typeface="Georgia" panose="02040502050405020303" pitchFamily="18" charset="0"/>
              </a:rPr>
              <a:t>För varje </a:t>
            </a:r>
            <a:r>
              <a:rPr lang="sv-SE" sz="1400" i="0" dirty="0" err="1">
                <a:solidFill>
                  <a:srgbClr val="313B3F"/>
                </a:solidFill>
                <a:effectLst/>
                <a:latin typeface="Georgia" panose="02040502050405020303" pitchFamily="18" charset="0"/>
              </a:rPr>
              <a:t>use</a:t>
            </a:r>
            <a:r>
              <a:rPr lang="sv-SE" sz="1400" i="0" dirty="0">
                <a:solidFill>
                  <a:srgbClr val="313B3F"/>
                </a:solidFill>
                <a:effectLst/>
                <a:latin typeface="Georgia" panose="02040502050405020303" pitchFamily="18" charset="0"/>
              </a:rPr>
              <a:t> </a:t>
            </a:r>
            <a:r>
              <a:rPr lang="sv-SE" sz="1400" i="0" dirty="0" err="1">
                <a:solidFill>
                  <a:srgbClr val="313B3F"/>
                </a:solidFill>
                <a:effectLst/>
                <a:latin typeface="Georgia" panose="02040502050405020303" pitchFamily="18" charset="0"/>
              </a:rPr>
              <a:t>case</a:t>
            </a:r>
            <a:r>
              <a:rPr lang="sv-SE" sz="1400" i="0" dirty="0">
                <a:solidFill>
                  <a:srgbClr val="313B3F"/>
                </a:solidFill>
                <a:effectLst/>
                <a:latin typeface="Georgia" panose="02040502050405020303" pitchFamily="18" charset="0"/>
              </a:rPr>
              <a:t> följs samma logik:</a:t>
            </a:r>
            <a:br>
              <a:rPr lang="sv-SE" sz="1400" i="0" dirty="0">
                <a:solidFill>
                  <a:srgbClr val="313B3F"/>
                </a:solidFill>
                <a:effectLst/>
                <a:latin typeface="Georgia" panose="02040502050405020303" pitchFamily="18" charset="0"/>
              </a:rPr>
            </a:br>
            <a:endParaRPr lang="sv-SE" sz="1400" i="0" dirty="0">
              <a:solidFill>
                <a:srgbClr val="313B3F"/>
              </a:solidFill>
              <a:effectLst/>
              <a:latin typeface="Georgia" panose="02040502050405020303" pitchFamily="18" charset="0"/>
            </a:endParaRPr>
          </a:p>
          <a:p>
            <a:pPr algn="l" fontAlgn="base"/>
            <a:r>
              <a:rPr lang="sv-SE" i="0" dirty="0">
                <a:solidFill>
                  <a:srgbClr val="313B3F"/>
                </a:solidFill>
                <a:effectLst/>
                <a:latin typeface="Futura MdCn BT" panose="020B0506020204030203" pitchFamily="34" charset="0"/>
              </a:rPr>
              <a:t>Beskriv </a:t>
            </a:r>
            <a:r>
              <a:rPr lang="sv-SE" i="0" dirty="0" err="1">
                <a:solidFill>
                  <a:srgbClr val="313B3F"/>
                </a:solidFill>
                <a:effectLst/>
                <a:latin typeface="Futura MdCn BT" panose="020B0506020204030203" pitchFamily="34" charset="0"/>
              </a:rPr>
              <a:t>use</a:t>
            </a:r>
            <a:r>
              <a:rPr lang="sv-SE" i="0" dirty="0">
                <a:solidFill>
                  <a:srgbClr val="313B3F"/>
                </a:solidFill>
                <a:effectLst/>
                <a:latin typeface="Futura MdCn BT" panose="020B0506020204030203" pitchFamily="34" charset="0"/>
              </a:rPr>
              <a:t> </a:t>
            </a:r>
            <a:r>
              <a:rPr lang="sv-SE" i="0" dirty="0" err="1">
                <a:solidFill>
                  <a:srgbClr val="313B3F"/>
                </a:solidFill>
                <a:effectLst/>
                <a:latin typeface="Futura MdCn BT" panose="020B0506020204030203" pitchFamily="34" charset="0"/>
              </a:rPr>
              <a:t>case</a:t>
            </a:r>
            <a:endParaRPr lang="sv-SE" i="0" dirty="0">
              <a:solidFill>
                <a:srgbClr val="313B3F"/>
              </a:solidFill>
              <a:effectLst/>
              <a:latin typeface="Futura MdCn BT" panose="020B0506020204030203" pitchFamily="34" charset="0"/>
            </a:endParaRP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Vad är situationen?</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Vem använder tvillingen?</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Vilket problem eller behov adresseras?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(Placeras i rutan ”</a:t>
            </a:r>
            <a:r>
              <a:rPr lang="sv-SE" sz="1400" i="0" dirty="0" err="1">
                <a:solidFill>
                  <a:srgbClr val="313B3F"/>
                </a:solidFill>
                <a:effectLst/>
                <a:latin typeface="Georgia" panose="02040502050405020303" pitchFamily="18" charset="0"/>
              </a:rPr>
              <a:t>Use</a:t>
            </a:r>
            <a:r>
              <a:rPr lang="sv-SE" sz="1400" i="0" dirty="0">
                <a:solidFill>
                  <a:srgbClr val="313B3F"/>
                </a:solidFill>
                <a:effectLst/>
                <a:latin typeface="Georgia" panose="02040502050405020303" pitchFamily="18" charset="0"/>
              </a:rPr>
              <a:t> </a:t>
            </a:r>
            <a:r>
              <a:rPr lang="sv-SE" sz="1400" i="0" dirty="0" err="1">
                <a:solidFill>
                  <a:srgbClr val="313B3F"/>
                </a:solidFill>
                <a:effectLst/>
                <a:latin typeface="Georgia" panose="02040502050405020303" pitchFamily="18" charset="0"/>
              </a:rPr>
              <a:t>case</a:t>
            </a:r>
            <a:r>
              <a:rPr lang="sv-SE" sz="1400" i="0" dirty="0">
                <a:solidFill>
                  <a:srgbClr val="313B3F"/>
                </a:solidFill>
                <a:effectLst/>
                <a:latin typeface="Georgia" panose="02040502050405020303" pitchFamily="18" charset="0"/>
              </a:rPr>
              <a:t>”)</a:t>
            </a:r>
          </a:p>
          <a:p>
            <a:pPr algn="l" fontAlgn="base"/>
            <a:r>
              <a:rPr lang="sv-SE" i="0" dirty="0">
                <a:solidFill>
                  <a:srgbClr val="313B3F"/>
                </a:solidFill>
                <a:effectLst/>
                <a:latin typeface="Futura MdCn BT" panose="020B0506020204030203" pitchFamily="34" charset="0"/>
              </a:rPr>
              <a:t>Vad krävs?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Vilken data behövs?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Vilken typ av plattform eller analys?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Vilka roller/människor måste involveras?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(Fyll i rutorna ”Vilken data behövs”, ”Plattform/Analys”)</a:t>
            </a:r>
          </a:p>
          <a:p>
            <a:pPr algn="l" fontAlgn="base"/>
            <a:r>
              <a:rPr lang="sv-SE" i="0" dirty="0">
                <a:solidFill>
                  <a:srgbClr val="313B3F"/>
                </a:solidFill>
                <a:effectLst/>
                <a:latin typeface="Futura MdCn BT" panose="020B0506020204030203" pitchFamily="34" charset="0"/>
              </a:rPr>
              <a:t>Vilka nyttor skapas?</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För medborgare</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För beslutsfattare</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För tjänstemän/experter</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(Fyll i nyttor-fälten)</a:t>
            </a:r>
          </a:p>
          <a:p>
            <a:pPr algn="l" fontAlgn="base"/>
            <a:r>
              <a:rPr lang="sv-SE" i="0" dirty="0">
                <a:solidFill>
                  <a:srgbClr val="313B3F"/>
                </a:solidFill>
                <a:effectLst/>
                <a:latin typeface="Futura MdCn BT" panose="020B0506020204030203" pitchFamily="34" charset="0"/>
              </a:rPr>
              <a:t>Vilka utmaningar ser vi?</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Tekniska</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Organisatoriska</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Juridiska / integritet</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Ekonomi / resurser</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(Fyll i ”Utmaningar”)</a:t>
            </a:r>
          </a:p>
        </p:txBody>
      </p:sp>
      <p:sp>
        <p:nvSpPr>
          <p:cNvPr id="10" name="textruta 9">
            <a:extLst>
              <a:ext uri="{FF2B5EF4-FFF2-40B4-BE49-F238E27FC236}">
                <a16:creationId xmlns:a16="http://schemas.microsoft.com/office/drawing/2014/main" id="{73FDED02-A3AB-ECF8-3127-2317AE93D093}"/>
              </a:ext>
            </a:extLst>
          </p:cNvPr>
          <p:cNvSpPr txBox="1"/>
          <p:nvPr/>
        </p:nvSpPr>
        <p:spPr>
          <a:xfrm>
            <a:off x="199171" y="746763"/>
            <a:ext cx="8786060" cy="400110"/>
          </a:xfrm>
          <a:prstGeom prst="rect">
            <a:avLst/>
          </a:prstGeom>
          <a:noFill/>
        </p:spPr>
        <p:txBody>
          <a:bodyPr wrap="square">
            <a:spAutoFit/>
          </a:bodyPr>
          <a:lstStyle/>
          <a:p>
            <a:pPr algn="l" fontAlgn="base"/>
            <a:r>
              <a:rPr lang="sv-SE" sz="2000" i="0" dirty="0">
                <a:solidFill>
                  <a:srgbClr val="090A0B"/>
                </a:solidFill>
                <a:effectLst/>
                <a:latin typeface="Futura MdCn BT" panose="020B0506020204030203" pitchFamily="34" charset="0"/>
              </a:rPr>
              <a:t>DEL 2</a:t>
            </a:r>
            <a:endParaRPr lang="sv-SE" sz="1600" i="0" dirty="0">
              <a:solidFill>
                <a:srgbClr val="313B3F"/>
              </a:solidFill>
              <a:effectLst/>
              <a:latin typeface="Futura MdCn BT" panose="020B0506020204030203" pitchFamily="34" charset="0"/>
            </a:endParaRPr>
          </a:p>
        </p:txBody>
      </p:sp>
      <p:pic>
        <p:nvPicPr>
          <p:cNvPr id="6" name="Bild 5" descr="Cirkel med vänsterpil med hel fyllning">
            <a:extLst>
              <a:ext uri="{FF2B5EF4-FFF2-40B4-BE49-F238E27FC236}">
                <a16:creationId xmlns:a16="http://schemas.microsoft.com/office/drawing/2014/main" id="{71D4CC01-D9A9-7EDF-B01F-87B308F529F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8985231" y="5926896"/>
            <a:ext cx="660679" cy="660679"/>
          </a:xfrm>
          <a:prstGeom prst="rect">
            <a:avLst/>
          </a:prstGeom>
        </p:spPr>
      </p:pic>
    </p:spTree>
    <p:custDataLst>
      <p:custData r:id="rId1"/>
      <p:custData r:id="rId2"/>
    </p:custDataLst>
    <p:extLst>
      <p:ext uri="{BB962C8B-B14F-4D97-AF65-F5344CB8AC3E}">
        <p14:creationId xmlns:p14="http://schemas.microsoft.com/office/powerpoint/2010/main" val="62960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512BA-2BE5-9649-F5BD-AF7E3BBA5485}"/>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0439D1B7-D4C2-41D7-4A7E-74B099F5693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7" name="Rektangel 6">
            <a:extLst>
              <a:ext uri="{FF2B5EF4-FFF2-40B4-BE49-F238E27FC236}">
                <a16:creationId xmlns:a16="http://schemas.microsoft.com/office/drawing/2014/main" id="{58C34126-0DF8-DD0B-1A34-6074219C975F}"/>
              </a:ext>
            </a:extLst>
          </p:cNvPr>
          <p:cNvSpPr/>
          <p:nvPr/>
        </p:nvSpPr>
        <p:spPr>
          <a:xfrm>
            <a:off x="8264433" y="1863634"/>
            <a:ext cx="3926973" cy="3344092"/>
          </a:xfrm>
          <a:prstGeom prst="rect">
            <a:avLst/>
          </a:prstGeom>
          <a:solidFill>
            <a:srgbClr val="9FD6D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sv-SE" sz="1600" noProof="0" dirty="0" err="1"/>
          </a:p>
        </p:txBody>
      </p:sp>
      <p:sp>
        <p:nvSpPr>
          <p:cNvPr id="4" name="Slide Number Placeholder 3">
            <a:extLst>
              <a:ext uri="{FF2B5EF4-FFF2-40B4-BE49-F238E27FC236}">
                <a16:creationId xmlns:a16="http://schemas.microsoft.com/office/drawing/2014/main" id="{8CDDDA0D-8D79-893C-BEE9-C246B1D04B8F}"/>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13</a:t>
            </a:fld>
            <a:endParaRPr lang="en-GB"/>
          </a:p>
        </p:txBody>
      </p:sp>
      <p:sp>
        <p:nvSpPr>
          <p:cNvPr id="33" name="textruta 32">
            <a:extLst>
              <a:ext uri="{FF2B5EF4-FFF2-40B4-BE49-F238E27FC236}">
                <a16:creationId xmlns:a16="http://schemas.microsoft.com/office/drawing/2014/main" id="{20E08107-1E01-0A03-F375-2B9EE27E558F}"/>
              </a:ext>
            </a:extLst>
          </p:cNvPr>
          <p:cNvSpPr txBox="1"/>
          <p:nvPr/>
        </p:nvSpPr>
        <p:spPr>
          <a:xfrm>
            <a:off x="277718" y="212396"/>
            <a:ext cx="4919616" cy="553998"/>
          </a:xfrm>
          <a:prstGeom prst="rect">
            <a:avLst/>
          </a:prstGeom>
          <a:noFill/>
        </p:spPr>
        <p:txBody>
          <a:bodyPr wrap="none" lIns="0" tIns="0" rIns="0" bIns="0" rtlCol="0">
            <a:spAutoFit/>
          </a:bodyPr>
          <a:lstStyle/>
          <a:p>
            <a:pPr algn="l"/>
            <a:r>
              <a:rPr lang="sv-SE" sz="3600" dirty="0">
                <a:latin typeface="Futura MdCn BT" panose="020B0506020204030203" pitchFamily="34" charset="0"/>
              </a:rPr>
              <a:t>Förslag på WS upplägg (halvdag) </a:t>
            </a:r>
          </a:p>
        </p:txBody>
      </p:sp>
      <p:pic>
        <p:nvPicPr>
          <p:cNvPr id="36" name="Bildobjekt 35" descr="En bild som visar skärmbild, linje, Rektangel, Färggrann&#10;&#10;Automatiskt genererad beskrivning">
            <a:extLst>
              <a:ext uri="{FF2B5EF4-FFF2-40B4-BE49-F238E27FC236}">
                <a16:creationId xmlns:a16="http://schemas.microsoft.com/office/drawing/2014/main" id="{67E0CD31-1D57-ACD4-C8D8-C19D550EDA8E}"/>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11590070" y="6317152"/>
            <a:ext cx="601337" cy="540847"/>
          </a:xfrm>
          <a:prstGeom prst="rect">
            <a:avLst/>
          </a:prstGeom>
        </p:spPr>
      </p:pic>
      <p:sp>
        <p:nvSpPr>
          <p:cNvPr id="2" name="textruta 1">
            <a:extLst>
              <a:ext uri="{FF2B5EF4-FFF2-40B4-BE49-F238E27FC236}">
                <a16:creationId xmlns:a16="http://schemas.microsoft.com/office/drawing/2014/main" id="{BFEA7B58-46F4-6FBB-9997-B1C75AEA5716}"/>
              </a:ext>
            </a:extLst>
          </p:cNvPr>
          <p:cNvSpPr txBox="1"/>
          <p:nvPr/>
        </p:nvSpPr>
        <p:spPr>
          <a:xfrm>
            <a:off x="1190304" y="1565910"/>
            <a:ext cx="8153109" cy="3939540"/>
          </a:xfrm>
          <a:prstGeom prst="rect">
            <a:avLst/>
          </a:prstGeom>
          <a:noFill/>
        </p:spPr>
        <p:txBody>
          <a:bodyPr wrap="square">
            <a:spAutoFit/>
          </a:bodyPr>
          <a:lstStyle/>
          <a:p>
            <a:pPr algn="l" fontAlgn="base"/>
            <a:r>
              <a:rPr lang="en-US" i="0" dirty="0" err="1">
                <a:solidFill>
                  <a:srgbClr val="090A0B"/>
                </a:solidFill>
                <a:effectLst/>
                <a:latin typeface="Futura MdCn BT" panose="020B0506020204030203" pitchFamily="34" charset="0"/>
              </a:rPr>
              <a:t>Redovisning</a:t>
            </a:r>
            <a:r>
              <a:rPr lang="en-US" i="0" dirty="0">
                <a:solidFill>
                  <a:srgbClr val="090A0B"/>
                </a:solidFill>
                <a:effectLst/>
                <a:latin typeface="Futura MdCn BT" panose="020B0506020204030203" pitchFamily="34" charset="0"/>
              </a:rPr>
              <a:t> &amp; </a:t>
            </a:r>
            <a:r>
              <a:rPr lang="en-US" i="0" dirty="0" err="1">
                <a:solidFill>
                  <a:srgbClr val="090A0B"/>
                </a:solidFill>
                <a:effectLst/>
                <a:latin typeface="Futura MdCn BT" panose="020B0506020204030203" pitchFamily="34" charset="0"/>
              </a:rPr>
              <a:t>diskussion</a:t>
            </a:r>
            <a:r>
              <a:rPr lang="en-US" i="0" dirty="0">
                <a:solidFill>
                  <a:srgbClr val="090A0B"/>
                </a:solidFill>
                <a:effectLst/>
                <a:latin typeface="Futura MdCn BT" panose="020B0506020204030203" pitchFamily="34" charset="0"/>
              </a:rPr>
              <a:t> (ca 30 min)</a:t>
            </a:r>
          </a:p>
          <a:p>
            <a:pPr marL="285750" indent="-285750" algn="l" fontAlgn="base">
              <a:buFont typeface="Arial" panose="020B0604020202020204" pitchFamily="34" charset="0"/>
              <a:buChar char="•"/>
            </a:pPr>
            <a:r>
              <a:rPr lang="sv-SE" sz="1400" i="0" dirty="0">
                <a:solidFill>
                  <a:srgbClr val="313B3F"/>
                </a:solidFill>
                <a:effectLst/>
                <a:latin typeface="Georgia" panose="02040502050405020303" pitchFamily="18" charset="0"/>
              </a:rPr>
              <a:t>Varje grupp väljer ett av sina </a:t>
            </a:r>
            <a:r>
              <a:rPr lang="sv-SE" sz="1400" i="0" dirty="0" err="1">
                <a:solidFill>
                  <a:srgbClr val="313B3F"/>
                </a:solidFill>
                <a:effectLst/>
                <a:latin typeface="Georgia" panose="02040502050405020303" pitchFamily="18" charset="0"/>
              </a:rPr>
              <a:t>use</a:t>
            </a:r>
            <a:r>
              <a:rPr lang="sv-SE" sz="1400" i="0" dirty="0">
                <a:solidFill>
                  <a:srgbClr val="313B3F"/>
                </a:solidFill>
                <a:effectLst/>
                <a:latin typeface="Georgia" panose="02040502050405020303" pitchFamily="18" charset="0"/>
              </a:rPr>
              <a:t> </a:t>
            </a:r>
            <a:r>
              <a:rPr lang="sv-SE" sz="1400" i="0" dirty="0" err="1">
                <a:solidFill>
                  <a:srgbClr val="313B3F"/>
                </a:solidFill>
                <a:effectLst/>
                <a:latin typeface="Georgia" panose="02040502050405020303" pitchFamily="18" charset="0"/>
              </a:rPr>
              <a:t>cases</a:t>
            </a:r>
            <a:r>
              <a:rPr lang="sv-SE" sz="1400" i="0" dirty="0">
                <a:solidFill>
                  <a:srgbClr val="313B3F"/>
                </a:solidFill>
                <a:effectLst/>
                <a:latin typeface="Georgia" panose="02040502050405020303" pitchFamily="18" charset="0"/>
              </a:rPr>
              <a:t> att presentera i helgrupp.</a:t>
            </a:r>
          </a:p>
          <a:p>
            <a:pPr marL="285750" indent="-285750" algn="l" fontAlgn="base">
              <a:buFont typeface="Arial" panose="020B0604020202020204" pitchFamily="34" charset="0"/>
              <a:buChar char="•"/>
            </a:pPr>
            <a:r>
              <a:rPr lang="sv-SE" sz="1400" i="0" dirty="0">
                <a:solidFill>
                  <a:srgbClr val="313B3F"/>
                </a:solidFill>
                <a:effectLst/>
                <a:latin typeface="Georgia" panose="02040502050405020303" pitchFamily="18" charset="0"/>
              </a:rPr>
              <a:t>Presentation (5 min/grupp) + frågor.</a:t>
            </a:r>
          </a:p>
          <a:p>
            <a:pPr marL="285750" indent="-285750" algn="l" fontAlgn="base">
              <a:buFont typeface="Arial" panose="020B0604020202020204" pitchFamily="34" charset="0"/>
              <a:buChar char="•"/>
            </a:pPr>
            <a:r>
              <a:rPr lang="sv-SE" sz="1400" i="0" dirty="0">
                <a:solidFill>
                  <a:srgbClr val="313B3F"/>
                </a:solidFill>
                <a:effectLst/>
                <a:latin typeface="Georgia" panose="02040502050405020303" pitchFamily="18" charset="0"/>
              </a:rPr>
              <a:t>Gemensam diskussion: </a:t>
            </a:r>
          </a:p>
          <a:p>
            <a:pPr marL="742950" lvl="1" indent="-285750" fontAlgn="base">
              <a:buFont typeface="Arial" panose="020B0604020202020204" pitchFamily="34" charset="0"/>
              <a:buChar char="•"/>
            </a:pPr>
            <a:r>
              <a:rPr lang="sv-SE" sz="1400" i="0" dirty="0">
                <a:solidFill>
                  <a:srgbClr val="313B3F"/>
                </a:solidFill>
                <a:effectLst/>
                <a:latin typeface="Georgia" panose="02040502050405020303" pitchFamily="18" charset="0"/>
              </a:rPr>
              <a:t>Vilka </a:t>
            </a:r>
            <a:r>
              <a:rPr lang="sv-SE" sz="1400" i="0" dirty="0" err="1">
                <a:solidFill>
                  <a:srgbClr val="313B3F"/>
                </a:solidFill>
                <a:effectLst/>
                <a:latin typeface="Georgia" panose="02040502050405020303" pitchFamily="18" charset="0"/>
              </a:rPr>
              <a:t>case</a:t>
            </a:r>
            <a:r>
              <a:rPr lang="sv-SE" sz="1400" i="0" dirty="0">
                <a:solidFill>
                  <a:srgbClr val="313B3F"/>
                </a:solidFill>
                <a:effectLst/>
                <a:latin typeface="Georgia" panose="02040502050405020303" pitchFamily="18" charset="0"/>
              </a:rPr>
              <a:t> känns mest lovande? </a:t>
            </a:r>
          </a:p>
          <a:p>
            <a:pPr marL="742950" lvl="1" indent="-285750" fontAlgn="base">
              <a:buFont typeface="Arial" panose="020B0604020202020204" pitchFamily="34" charset="0"/>
              <a:buChar char="•"/>
            </a:pPr>
            <a:r>
              <a:rPr lang="sv-SE" sz="1400" i="0" dirty="0">
                <a:solidFill>
                  <a:srgbClr val="313B3F"/>
                </a:solidFill>
                <a:effectLst/>
                <a:latin typeface="Georgia" panose="02040502050405020303" pitchFamily="18" charset="0"/>
              </a:rPr>
              <a:t>Vilka ger störst nytta vs. är genomförbara på kort sikt?</a:t>
            </a:r>
            <a:br>
              <a:rPr lang="sv-SE" sz="1400" i="0" dirty="0">
                <a:solidFill>
                  <a:srgbClr val="313B3F"/>
                </a:solidFill>
                <a:effectLst/>
                <a:latin typeface="Georgia" panose="02040502050405020303" pitchFamily="18" charset="0"/>
              </a:rPr>
            </a:br>
            <a:endParaRPr lang="sv-SE" sz="1400" i="0" dirty="0">
              <a:solidFill>
                <a:srgbClr val="313B3F"/>
              </a:solidFill>
              <a:effectLst/>
              <a:latin typeface="Georgia" panose="02040502050405020303" pitchFamily="18" charset="0"/>
            </a:endParaRPr>
          </a:p>
          <a:p>
            <a:pPr algn="l" fontAlgn="base"/>
            <a:r>
              <a:rPr lang="sv-SE" i="0" dirty="0">
                <a:solidFill>
                  <a:srgbClr val="313B3F"/>
                </a:solidFill>
                <a:effectLst/>
                <a:latin typeface="Futura MdCn BT" panose="020B0506020204030203" pitchFamily="34" charset="0"/>
              </a:rPr>
              <a:t>Summering &amp; nästa steg (ca 15 min)</a:t>
            </a:r>
            <a:br>
              <a:rPr lang="sv-SE" i="0" dirty="0">
                <a:solidFill>
                  <a:srgbClr val="313B3F"/>
                </a:solidFill>
                <a:effectLst/>
                <a:latin typeface="Futura MdCn BT" panose="020B0506020204030203" pitchFamily="34" charset="0"/>
              </a:rPr>
            </a:br>
            <a:r>
              <a:rPr lang="sv-SE" sz="1400" i="0" dirty="0">
                <a:solidFill>
                  <a:srgbClr val="313B3F"/>
                </a:solidFill>
                <a:effectLst/>
                <a:latin typeface="Georgia" panose="02040502050405020303" pitchFamily="18" charset="0"/>
              </a:rPr>
              <a:t>Vad är situationen?</a:t>
            </a:r>
          </a:p>
          <a:p>
            <a:pPr marL="342900" indent="-342900" algn="l" fontAlgn="base">
              <a:buFont typeface="Arial" panose="020B0604020202020204" pitchFamily="34" charset="0"/>
              <a:buChar char="•"/>
            </a:pPr>
            <a:r>
              <a:rPr lang="sv-SE" sz="1400" i="0" dirty="0">
                <a:solidFill>
                  <a:srgbClr val="313B3F"/>
                </a:solidFill>
                <a:effectLst/>
                <a:latin typeface="Georgia" panose="02040502050405020303" pitchFamily="18" charset="0"/>
              </a:rPr>
              <a:t>Gemensam reflektion:</a:t>
            </a:r>
          </a:p>
          <a:p>
            <a:pPr marL="800100" lvl="1" indent="-342900" fontAlgn="base">
              <a:buFont typeface="Arial" panose="020B0604020202020204" pitchFamily="34" charset="0"/>
              <a:buChar char="•"/>
            </a:pPr>
            <a:r>
              <a:rPr lang="sv-SE" sz="1400" i="0" dirty="0">
                <a:solidFill>
                  <a:srgbClr val="313B3F"/>
                </a:solidFill>
                <a:effectLst/>
                <a:latin typeface="Georgia" panose="02040502050405020303" pitchFamily="18" charset="0"/>
              </a:rPr>
              <a:t>Vad tar vi med oss från övningen</a:t>
            </a:r>
            <a:r>
              <a:rPr lang="sv-SE" sz="1400" dirty="0">
                <a:solidFill>
                  <a:srgbClr val="313B3F"/>
                </a:solidFill>
                <a:latin typeface="Georgia" panose="02040502050405020303" pitchFamily="18" charset="0"/>
              </a:rPr>
              <a:t>?</a:t>
            </a:r>
          </a:p>
          <a:p>
            <a:pPr marL="800100" lvl="1" indent="-342900" fontAlgn="base">
              <a:buFont typeface="Arial" panose="020B0604020202020204" pitchFamily="34" charset="0"/>
              <a:buChar char="•"/>
            </a:pPr>
            <a:r>
              <a:rPr lang="sv-SE" sz="1400" i="0" dirty="0">
                <a:solidFill>
                  <a:srgbClr val="313B3F"/>
                </a:solidFill>
                <a:effectLst/>
                <a:latin typeface="Georgia" panose="02040502050405020303" pitchFamily="18" charset="0"/>
              </a:rPr>
              <a:t>Finns det en eller två </a:t>
            </a:r>
            <a:r>
              <a:rPr lang="sv-SE" sz="1400" i="0" dirty="0" err="1">
                <a:solidFill>
                  <a:srgbClr val="313B3F"/>
                </a:solidFill>
                <a:effectLst/>
                <a:latin typeface="Georgia" panose="02040502050405020303" pitchFamily="18" charset="0"/>
              </a:rPr>
              <a:t>case</a:t>
            </a:r>
            <a:r>
              <a:rPr lang="sv-SE" sz="1400" i="0" dirty="0">
                <a:solidFill>
                  <a:srgbClr val="313B3F"/>
                </a:solidFill>
                <a:effectLst/>
                <a:latin typeface="Georgia" panose="02040502050405020303" pitchFamily="18" charset="0"/>
              </a:rPr>
              <a:t> som kan bli pilotprojekt?</a:t>
            </a:r>
          </a:p>
          <a:p>
            <a:pPr marL="342900" indent="-342900" fontAlgn="base">
              <a:buFont typeface="Arial" panose="020B0604020202020204" pitchFamily="34" charset="0"/>
              <a:buChar char="•"/>
            </a:pPr>
            <a:r>
              <a:rPr lang="sv-SE" sz="1400" i="0" dirty="0">
                <a:solidFill>
                  <a:srgbClr val="313B3F"/>
                </a:solidFill>
                <a:effectLst/>
                <a:latin typeface="Georgia" panose="02040502050405020303" pitchFamily="18" charset="0"/>
              </a:rPr>
              <a:t>Dokumentation av resultatet och rekommendationer för vidare arbete.</a:t>
            </a:r>
            <a:br>
              <a:rPr lang="sv-SE" sz="1400" i="0" dirty="0">
                <a:solidFill>
                  <a:srgbClr val="313B3F"/>
                </a:solidFill>
                <a:effectLst/>
                <a:latin typeface="Georgia" panose="02040502050405020303" pitchFamily="18" charset="0"/>
              </a:rPr>
            </a:br>
            <a:endParaRPr lang="sv-SE" sz="1400" i="0" dirty="0">
              <a:solidFill>
                <a:srgbClr val="313B3F"/>
              </a:solidFill>
              <a:effectLst/>
              <a:latin typeface="Georgia" panose="02040502050405020303" pitchFamily="18" charset="0"/>
            </a:endParaRPr>
          </a:p>
          <a:p>
            <a:pPr fontAlgn="base"/>
            <a:r>
              <a:rPr lang="sv-SE" i="0" dirty="0">
                <a:solidFill>
                  <a:srgbClr val="313B3F"/>
                </a:solidFill>
                <a:effectLst/>
                <a:latin typeface="Futura MdCn BT" panose="020B0506020204030203" pitchFamily="34" charset="0"/>
              </a:rPr>
              <a:t>Avslutning (ca 10 min)</a:t>
            </a:r>
          </a:p>
          <a:p>
            <a:pPr marL="285750" indent="-285750" fontAlgn="base">
              <a:buFont typeface="Arial" panose="020B0604020202020204" pitchFamily="34" charset="0"/>
              <a:buChar char="•"/>
            </a:pPr>
            <a:r>
              <a:rPr lang="sv-SE" sz="1400" i="0" dirty="0">
                <a:solidFill>
                  <a:srgbClr val="313B3F"/>
                </a:solidFill>
                <a:effectLst/>
                <a:latin typeface="Georgia" panose="02040502050405020303" pitchFamily="18" charset="0"/>
              </a:rPr>
              <a:t>Var och en får dela en insikt eller ett ord som sammanfattar dagen.</a:t>
            </a:r>
          </a:p>
          <a:p>
            <a:pPr marL="285750" indent="-285750" fontAlgn="base">
              <a:buFont typeface="Arial" panose="020B0604020202020204" pitchFamily="34" charset="0"/>
              <a:buChar char="•"/>
            </a:pPr>
            <a:r>
              <a:rPr lang="sv-SE" sz="1400" i="0" dirty="0">
                <a:solidFill>
                  <a:srgbClr val="313B3F"/>
                </a:solidFill>
                <a:effectLst/>
                <a:latin typeface="Georgia" panose="02040502050405020303" pitchFamily="18" charset="0"/>
              </a:rPr>
              <a:t>Sammanfatta beslut och nästa steg.</a:t>
            </a:r>
          </a:p>
        </p:txBody>
      </p:sp>
      <p:sp>
        <p:nvSpPr>
          <p:cNvPr id="10" name="textruta 9">
            <a:extLst>
              <a:ext uri="{FF2B5EF4-FFF2-40B4-BE49-F238E27FC236}">
                <a16:creationId xmlns:a16="http://schemas.microsoft.com/office/drawing/2014/main" id="{7E8301D1-9634-D2DD-6BCD-ED08DA1B0C1A}"/>
              </a:ext>
            </a:extLst>
          </p:cNvPr>
          <p:cNvSpPr txBox="1"/>
          <p:nvPr/>
        </p:nvSpPr>
        <p:spPr>
          <a:xfrm>
            <a:off x="199171" y="746763"/>
            <a:ext cx="8786060" cy="400110"/>
          </a:xfrm>
          <a:prstGeom prst="rect">
            <a:avLst/>
          </a:prstGeom>
          <a:noFill/>
        </p:spPr>
        <p:txBody>
          <a:bodyPr wrap="square">
            <a:spAutoFit/>
          </a:bodyPr>
          <a:lstStyle/>
          <a:p>
            <a:pPr algn="l" fontAlgn="base"/>
            <a:r>
              <a:rPr lang="sv-SE" sz="2000" i="0" dirty="0">
                <a:solidFill>
                  <a:srgbClr val="090A0B"/>
                </a:solidFill>
                <a:effectLst/>
                <a:latin typeface="Futura MdCn BT" panose="020B0506020204030203" pitchFamily="34" charset="0"/>
              </a:rPr>
              <a:t>DEL 3</a:t>
            </a:r>
            <a:endParaRPr lang="sv-SE" sz="1600" i="0" dirty="0">
              <a:solidFill>
                <a:srgbClr val="313B3F"/>
              </a:solidFill>
              <a:effectLst/>
              <a:latin typeface="Futura MdCn BT" panose="020B0506020204030203" pitchFamily="34" charset="0"/>
            </a:endParaRPr>
          </a:p>
        </p:txBody>
      </p:sp>
      <p:sp>
        <p:nvSpPr>
          <p:cNvPr id="5" name="textruta 4">
            <a:extLst>
              <a:ext uri="{FF2B5EF4-FFF2-40B4-BE49-F238E27FC236}">
                <a16:creationId xmlns:a16="http://schemas.microsoft.com/office/drawing/2014/main" id="{2AF1296B-36CF-E3DF-914F-972AD3F088FF}"/>
              </a:ext>
            </a:extLst>
          </p:cNvPr>
          <p:cNvSpPr txBox="1"/>
          <p:nvPr/>
        </p:nvSpPr>
        <p:spPr>
          <a:xfrm>
            <a:off x="8384954" y="1951672"/>
            <a:ext cx="3486967" cy="3170099"/>
          </a:xfrm>
          <a:prstGeom prst="rect">
            <a:avLst/>
          </a:prstGeom>
          <a:noFill/>
        </p:spPr>
        <p:txBody>
          <a:bodyPr wrap="square">
            <a:spAutoFit/>
          </a:bodyPr>
          <a:lstStyle/>
          <a:p>
            <a:pPr algn="l" fontAlgn="base"/>
            <a:r>
              <a:rPr lang="en-US" i="0" dirty="0" err="1">
                <a:solidFill>
                  <a:srgbClr val="090A0B"/>
                </a:solidFill>
                <a:effectLst/>
                <a:latin typeface="Futura MdCn BT" panose="020B0506020204030203" pitchFamily="34" charset="0"/>
              </a:rPr>
              <a:t>Praktiska</a:t>
            </a:r>
            <a:r>
              <a:rPr lang="en-US" i="0" dirty="0">
                <a:solidFill>
                  <a:srgbClr val="090A0B"/>
                </a:solidFill>
                <a:effectLst/>
                <a:latin typeface="Futura MdCn BT" panose="020B0506020204030203" pitchFamily="34" charset="0"/>
              </a:rPr>
              <a:t> tips</a:t>
            </a:r>
          </a:p>
          <a:p>
            <a:pPr algn="l" fontAlgn="base"/>
            <a:r>
              <a:rPr lang="sv-SE" sz="1400" b="1" i="0" dirty="0">
                <a:effectLst/>
                <a:latin typeface="Georgia" panose="02040502050405020303" pitchFamily="18" charset="0"/>
              </a:rPr>
              <a:t>Tidsåtgång: </a:t>
            </a:r>
            <a:br>
              <a:rPr lang="sv-SE" sz="1400" i="0" dirty="0">
                <a:effectLst/>
                <a:latin typeface="Georgia" panose="02040502050405020303" pitchFamily="18" charset="0"/>
              </a:rPr>
            </a:br>
            <a:r>
              <a:rPr lang="sv-SE" sz="1400" i="0" dirty="0">
                <a:effectLst/>
                <a:latin typeface="Georgia" panose="02040502050405020303" pitchFamily="18" charset="0"/>
              </a:rPr>
              <a:t>4–5 timmar beroende på antal </a:t>
            </a:r>
            <a:r>
              <a:rPr lang="sv-SE" sz="1400" i="0" dirty="0" err="1">
                <a:effectLst/>
                <a:latin typeface="Georgia" panose="02040502050405020303" pitchFamily="18" charset="0"/>
              </a:rPr>
              <a:t>case</a:t>
            </a:r>
            <a:r>
              <a:rPr lang="sv-SE" sz="1400" i="0" dirty="0">
                <a:effectLst/>
                <a:latin typeface="Georgia" panose="02040502050405020303" pitchFamily="18" charset="0"/>
              </a:rPr>
              <a:t>.</a:t>
            </a:r>
          </a:p>
          <a:p>
            <a:pPr algn="l" fontAlgn="base"/>
            <a:r>
              <a:rPr lang="sv-SE" sz="1400" b="1" i="0" dirty="0">
                <a:effectLst/>
                <a:latin typeface="Georgia" panose="02040502050405020303" pitchFamily="18" charset="0"/>
              </a:rPr>
              <a:t>Material: </a:t>
            </a:r>
            <a:br>
              <a:rPr lang="sv-SE" sz="1400" i="0" dirty="0">
                <a:effectLst/>
                <a:latin typeface="Georgia" panose="02040502050405020303" pitchFamily="18" charset="0"/>
              </a:rPr>
            </a:br>
            <a:r>
              <a:rPr lang="sv-SE" sz="1400" i="0" dirty="0">
                <a:effectLst/>
                <a:latin typeface="Georgia" panose="02040502050405020303" pitchFamily="18" charset="0"/>
              </a:rPr>
              <a:t>En A1 per </a:t>
            </a:r>
            <a:r>
              <a:rPr lang="sv-SE" sz="1400" i="0" dirty="0" err="1">
                <a:effectLst/>
                <a:latin typeface="Georgia" panose="02040502050405020303" pitchFamily="18" charset="0"/>
              </a:rPr>
              <a:t>use</a:t>
            </a:r>
            <a:r>
              <a:rPr lang="sv-SE" sz="1400" i="0" dirty="0">
                <a:effectLst/>
                <a:latin typeface="Georgia" panose="02040502050405020303" pitchFamily="18" charset="0"/>
              </a:rPr>
              <a:t> </a:t>
            </a:r>
            <a:r>
              <a:rPr lang="sv-SE" sz="1400" i="0" dirty="0" err="1">
                <a:effectLst/>
                <a:latin typeface="Georgia" panose="02040502050405020303" pitchFamily="18" charset="0"/>
              </a:rPr>
              <a:t>case</a:t>
            </a:r>
            <a:r>
              <a:rPr lang="sv-SE" sz="1400" i="0" dirty="0">
                <a:effectLst/>
                <a:latin typeface="Georgia" panose="02040502050405020303" pitchFamily="18" charset="0"/>
              </a:rPr>
              <a:t> (eller digital </a:t>
            </a:r>
            <a:r>
              <a:rPr lang="sv-SE" sz="1400" i="0" dirty="0" err="1">
                <a:effectLst/>
                <a:latin typeface="Georgia" panose="02040502050405020303" pitchFamily="18" charset="0"/>
              </a:rPr>
              <a:t>whiteboard</a:t>
            </a:r>
            <a:r>
              <a:rPr lang="sv-SE" sz="1400" i="0" dirty="0">
                <a:effectLst/>
                <a:latin typeface="Georgia" panose="02040502050405020303" pitchFamily="18" charset="0"/>
              </a:rPr>
              <a:t> med en mall per </a:t>
            </a:r>
            <a:r>
              <a:rPr lang="sv-SE" sz="1400" i="0" dirty="0" err="1">
                <a:effectLst/>
                <a:latin typeface="Georgia" panose="02040502050405020303" pitchFamily="18" charset="0"/>
              </a:rPr>
              <a:t>case</a:t>
            </a:r>
            <a:r>
              <a:rPr lang="sv-SE" sz="1400" i="0" dirty="0">
                <a:effectLst/>
                <a:latin typeface="Georgia" panose="02040502050405020303" pitchFamily="18" charset="0"/>
              </a:rPr>
              <a:t>).</a:t>
            </a:r>
          </a:p>
          <a:p>
            <a:pPr algn="l" fontAlgn="base"/>
            <a:r>
              <a:rPr lang="sv-SE" sz="1400" b="1" i="0" dirty="0">
                <a:effectLst/>
                <a:latin typeface="Georgia" panose="02040502050405020303" pitchFamily="18" charset="0"/>
              </a:rPr>
              <a:t>Roller:</a:t>
            </a:r>
          </a:p>
          <a:p>
            <a:pPr algn="l" fontAlgn="base"/>
            <a:r>
              <a:rPr lang="sv-SE" sz="1400" i="0" dirty="0">
                <a:effectLst/>
                <a:latin typeface="Georgia" panose="02040502050405020303" pitchFamily="18" charset="0"/>
              </a:rPr>
              <a:t>-</a:t>
            </a:r>
            <a:r>
              <a:rPr lang="sv-SE" sz="1400" i="0" dirty="0" err="1">
                <a:effectLst/>
                <a:latin typeface="Georgia" panose="02040502050405020303" pitchFamily="18" charset="0"/>
              </a:rPr>
              <a:t>Facilitator</a:t>
            </a:r>
            <a:r>
              <a:rPr lang="sv-SE" sz="1400" i="0" dirty="0">
                <a:effectLst/>
                <a:latin typeface="Georgia" panose="02040502050405020303" pitchFamily="18" charset="0"/>
              </a:rPr>
              <a:t> </a:t>
            </a:r>
            <a:br>
              <a:rPr lang="sv-SE" sz="1400" i="0" dirty="0">
                <a:effectLst/>
                <a:latin typeface="Georgia" panose="02040502050405020303" pitchFamily="18" charset="0"/>
              </a:rPr>
            </a:br>
            <a:r>
              <a:rPr lang="sv-SE" sz="1400" i="0" dirty="0">
                <a:effectLst/>
                <a:latin typeface="Georgia" panose="02040502050405020303" pitchFamily="18" charset="0"/>
              </a:rPr>
              <a:t>  Guidar grupperna steg för steg. </a:t>
            </a:r>
          </a:p>
          <a:p>
            <a:pPr algn="l" fontAlgn="base"/>
            <a:r>
              <a:rPr lang="sv-SE" sz="1400" i="0" dirty="0">
                <a:effectLst/>
                <a:latin typeface="Georgia" panose="02040502050405020303" pitchFamily="18" charset="0"/>
              </a:rPr>
              <a:t>-Gruppledare</a:t>
            </a:r>
            <a:br>
              <a:rPr lang="sv-SE" sz="1400" i="0" dirty="0">
                <a:effectLst/>
                <a:latin typeface="Georgia" panose="02040502050405020303" pitchFamily="18" charset="0"/>
              </a:rPr>
            </a:br>
            <a:r>
              <a:rPr lang="sv-SE" sz="1400" i="0" dirty="0">
                <a:effectLst/>
                <a:latin typeface="Georgia" panose="02040502050405020303" pitchFamily="18" charset="0"/>
              </a:rPr>
              <a:t>  Håller tiden och ser till att alla bidrar.</a:t>
            </a:r>
          </a:p>
          <a:p>
            <a:pPr algn="l" fontAlgn="base"/>
            <a:r>
              <a:rPr lang="sv-SE" sz="1400" i="0" dirty="0">
                <a:effectLst/>
                <a:latin typeface="Georgia" panose="02040502050405020303" pitchFamily="18" charset="0"/>
              </a:rPr>
              <a:t>-</a:t>
            </a:r>
            <a:r>
              <a:rPr lang="sv-SE" sz="1400" i="0" dirty="0" err="1">
                <a:effectLst/>
                <a:latin typeface="Georgia" panose="02040502050405020303" pitchFamily="18" charset="0"/>
              </a:rPr>
              <a:t>Dokumentatör</a:t>
            </a:r>
            <a:r>
              <a:rPr lang="sv-SE" sz="1400" i="0" dirty="0">
                <a:effectLst/>
                <a:latin typeface="Georgia" panose="02040502050405020303" pitchFamily="18" charset="0"/>
              </a:rPr>
              <a:t> </a:t>
            </a:r>
            <a:br>
              <a:rPr lang="sv-SE" sz="1400" i="0" dirty="0">
                <a:effectLst/>
                <a:latin typeface="Georgia" panose="02040502050405020303" pitchFamily="18" charset="0"/>
              </a:rPr>
            </a:br>
            <a:r>
              <a:rPr lang="sv-SE" sz="1400" i="0" dirty="0">
                <a:effectLst/>
                <a:latin typeface="Georgia" panose="02040502050405020303" pitchFamily="18" charset="0"/>
              </a:rPr>
              <a:t>  Fotar/lagrar </a:t>
            </a:r>
            <a:r>
              <a:rPr lang="sv-SE" sz="1400" i="0" dirty="0" err="1">
                <a:effectLst/>
                <a:latin typeface="Georgia" panose="02040502050405020303" pitchFamily="18" charset="0"/>
              </a:rPr>
              <a:t>caseaffischer</a:t>
            </a:r>
            <a:r>
              <a:rPr lang="sv-SE" sz="1400" i="0" dirty="0">
                <a:effectLst/>
                <a:latin typeface="Georgia" panose="02040502050405020303" pitchFamily="18" charset="0"/>
              </a:rPr>
              <a:t> för fortsatt arbete.</a:t>
            </a:r>
          </a:p>
        </p:txBody>
      </p:sp>
    </p:spTree>
    <p:custDataLst>
      <p:custData r:id="rId1"/>
      <p:custData r:id="rId2"/>
    </p:custDataLst>
    <p:extLst>
      <p:ext uri="{BB962C8B-B14F-4D97-AF65-F5344CB8AC3E}">
        <p14:creationId xmlns:p14="http://schemas.microsoft.com/office/powerpoint/2010/main" val="385644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40FF5-2B09-6ACE-2D9D-D47BE9765379}"/>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BBED6D30-02AF-C2DE-F7B7-37E9C8DB215A}"/>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40EB8858-E729-AAAB-50C6-304338D56D90}"/>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2</a:t>
            </a:fld>
            <a:endParaRPr lang="en-GB"/>
          </a:p>
        </p:txBody>
      </p:sp>
      <p:pic>
        <p:nvPicPr>
          <p:cNvPr id="3" name="Bildobjekt 2" descr="En bild som visar text, skärmbild, visitkort, Teckensnitt&#10;&#10;Automatiskt genererad beskrivning">
            <a:extLst>
              <a:ext uri="{FF2B5EF4-FFF2-40B4-BE49-F238E27FC236}">
                <a16:creationId xmlns:a16="http://schemas.microsoft.com/office/drawing/2014/main" id="{7AAD0F9A-06D2-8883-E772-532C5A1DF77F}"/>
              </a:ext>
            </a:extLst>
          </p:cNvPr>
          <p:cNvPicPr>
            <a:picLocks noChangeAspect="1"/>
          </p:cNvPicPr>
          <p:nvPr/>
        </p:nvPicPr>
        <p:blipFill>
          <a:blip r:embed="rId6"/>
          <a:stretch>
            <a:fillRect/>
          </a:stretch>
        </p:blipFill>
        <p:spPr>
          <a:xfrm>
            <a:off x="6594089" y="1250322"/>
            <a:ext cx="4325121" cy="4322073"/>
          </a:xfrm>
          <a:prstGeom prst="rect">
            <a:avLst/>
          </a:prstGeom>
        </p:spPr>
      </p:pic>
      <p:pic>
        <p:nvPicPr>
          <p:cNvPr id="6" name="Bildobjekt 5" descr="En bild som visar skärmbild, linje, Rektangel, Färggrann&#10;&#10;Automatiskt genererad beskrivning">
            <a:extLst>
              <a:ext uri="{FF2B5EF4-FFF2-40B4-BE49-F238E27FC236}">
                <a16:creationId xmlns:a16="http://schemas.microsoft.com/office/drawing/2014/main" id="{D514395A-E671-9811-EC70-F0FE9B1FE29F}"/>
              </a:ext>
            </a:extLst>
          </p:cNvPr>
          <p:cNvPicPr>
            <a:picLocks noChangeAspect="1"/>
          </p:cNvPicPr>
          <p:nvPr/>
        </p:nvPicPr>
        <p:blipFill>
          <a:blip r:embed="rId7">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D27163B9-05E1-9F63-4127-4B058AA8CE61}"/>
              </a:ext>
            </a:extLst>
          </p:cNvPr>
          <p:cNvSpPr txBox="1"/>
          <p:nvPr/>
        </p:nvSpPr>
        <p:spPr>
          <a:xfrm>
            <a:off x="458424" y="1173418"/>
            <a:ext cx="5510576" cy="3970318"/>
          </a:xfrm>
          <a:prstGeom prst="rect">
            <a:avLst/>
          </a:prstGeom>
          <a:noFill/>
        </p:spPr>
        <p:txBody>
          <a:bodyPr wrap="square">
            <a:spAutoFit/>
          </a:bodyPr>
          <a:lstStyle/>
          <a:p>
            <a:r>
              <a:rPr lang="sv-SE" b="0" i="0" dirty="0">
                <a:solidFill>
                  <a:srgbClr val="313B3F"/>
                </a:solidFill>
                <a:effectLst/>
                <a:latin typeface="Georgia" panose="02040502050405020303" pitchFamily="18" charset="0"/>
              </a:rPr>
              <a:t>Många ser digitala tvillingar som en teknologisk lösning, men sanningen är mycket mer komplex. För att fullt ut dra nytta av denna teknologi måste vi förstå att det inte bara handlar om att bygga en digital kopia av en fysisk struktur. Det handlar om att skapa ett dynamiskt system där </a:t>
            </a:r>
            <a:r>
              <a:rPr lang="sv-SE" b="1" i="0" dirty="0">
                <a:solidFill>
                  <a:srgbClr val="9FD6DC"/>
                </a:solidFill>
                <a:effectLst/>
                <a:latin typeface="Georgia" panose="02040502050405020303" pitchFamily="18" charset="0"/>
              </a:rPr>
              <a:t>Teknik</a:t>
            </a:r>
            <a:r>
              <a:rPr lang="sv-SE" b="0" i="0" dirty="0">
                <a:solidFill>
                  <a:srgbClr val="9FD6DC"/>
                </a:solidFill>
                <a:effectLst/>
                <a:latin typeface="Georgia" panose="02040502050405020303" pitchFamily="18" charset="0"/>
              </a:rPr>
              <a:t>,</a:t>
            </a:r>
            <a:r>
              <a:rPr lang="sv-SE" b="0" i="0" dirty="0">
                <a:solidFill>
                  <a:srgbClr val="313B3F"/>
                </a:solidFill>
                <a:effectLst/>
                <a:latin typeface="Georgia" panose="02040502050405020303" pitchFamily="18" charset="0"/>
              </a:rPr>
              <a:t> </a:t>
            </a:r>
            <a:r>
              <a:rPr lang="sv-SE" b="1" i="0" dirty="0">
                <a:solidFill>
                  <a:srgbClr val="94CA99"/>
                </a:solidFill>
                <a:effectLst/>
                <a:latin typeface="Georgia" panose="02040502050405020303" pitchFamily="18" charset="0"/>
              </a:rPr>
              <a:t>Människor</a:t>
            </a:r>
            <a:r>
              <a:rPr lang="sv-SE" b="0" i="0" dirty="0">
                <a:solidFill>
                  <a:srgbClr val="313B3F"/>
                </a:solidFill>
                <a:effectLst/>
                <a:latin typeface="Georgia" panose="02040502050405020303" pitchFamily="18" charset="0"/>
              </a:rPr>
              <a:t> och </a:t>
            </a:r>
            <a:r>
              <a:rPr lang="sv-SE" b="1" i="0" dirty="0">
                <a:solidFill>
                  <a:srgbClr val="FAC265"/>
                </a:solidFill>
                <a:effectLst/>
                <a:latin typeface="Georgia" panose="02040502050405020303" pitchFamily="18" charset="0"/>
              </a:rPr>
              <a:t>Processer</a:t>
            </a:r>
            <a:r>
              <a:rPr lang="sv-SE" b="0" i="0" dirty="0">
                <a:solidFill>
                  <a:srgbClr val="313B3F"/>
                </a:solidFill>
                <a:effectLst/>
                <a:latin typeface="Georgia" panose="02040502050405020303" pitchFamily="18" charset="0"/>
              </a:rPr>
              <a:t> samverkar för att skapa verkligt värde. </a:t>
            </a:r>
          </a:p>
          <a:p>
            <a:endParaRPr lang="sv-SE" dirty="0">
              <a:solidFill>
                <a:srgbClr val="313B3F"/>
              </a:solidFill>
              <a:latin typeface="Georgia" panose="02040502050405020303" pitchFamily="18" charset="0"/>
            </a:endParaRPr>
          </a:p>
          <a:p>
            <a:r>
              <a:rPr lang="sv-SE" b="0" i="0" dirty="0">
                <a:solidFill>
                  <a:srgbClr val="313B3F"/>
                </a:solidFill>
                <a:effectLst/>
                <a:latin typeface="Georgia" panose="02040502050405020303" pitchFamily="18" charset="0"/>
              </a:rPr>
              <a:t>Detta material är framtaget i forskningsprojektet ”Nationell </a:t>
            </a:r>
            <a:r>
              <a:rPr lang="sv-SE" b="0" i="0" dirty="0" err="1">
                <a:solidFill>
                  <a:srgbClr val="313B3F"/>
                </a:solidFill>
                <a:effectLst/>
                <a:latin typeface="Georgia" panose="02040502050405020303" pitchFamily="18" charset="0"/>
              </a:rPr>
              <a:t>Hub</a:t>
            </a:r>
            <a:r>
              <a:rPr lang="sv-SE" b="0" i="0" dirty="0">
                <a:solidFill>
                  <a:srgbClr val="313B3F"/>
                </a:solidFill>
                <a:effectLst/>
                <a:latin typeface="Georgia" panose="02040502050405020303" pitchFamily="18" charset="0"/>
              </a:rPr>
              <a:t> För Digitala Tvillingar” för att hjälpa organisationer (främst kommuner) att på ett enkelt och pedagogiskt sätt diskutera möjligheterna med digitala tvillingar.</a:t>
            </a:r>
          </a:p>
        </p:txBody>
      </p:sp>
    </p:spTree>
    <p:custDataLst>
      <p:custData r:id="rId1"/>
      <p:custData r:id="rId2"/>
    </p:custDataLst>
    <p:extLst>
      <p:ext uri="{BB962C8B-B14F-4D97-AF65-F5344CB8AC3E}">
        <p14:creationId xmlns:p14="http://schemas.microsoft.com/office/powerpoint/2010/main" val="4051036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58F0-D6AB-04FF-15EF-9C0A7491BD45}"/>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D138BC0F-80FD-1D01-AE82-10810203CCAD}"/>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2E1F4C02-3E26-03B3-3B67-1A74E9A863E0}"/>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3</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60AE0CE4-0A91-F100-EED0-BEAF09377B76}"/>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91EB1DFF-D3C2-2D90-4F6B-964624B21888}"/>
              </a:ext>
            </a:extLst>
          </p:cNvPr>
          <p:cNvSpPr txBox="1"/>
          <p:nvPr/>
        </p:nvSpPr>
        <p:spPr>
          <a:xfrm>
            <a:off x="458424" y="1783018"/>
            <a:ext cx="5510576" cy="3416320"/>
          </a:xfrm>
          <a:prstGeom prst="rect">
            <a:avLst/>
          </a:prstGeom>
          <a:noFill/>
        </p:spPr>
        <p:txBody>
          <a:bodyPr wrap="square">
            <a:spAutoFit/>
          </a:bodyPr>
          <a:lstStyle/>
          <a:p>
            <a:r>
              <a:rPr lang="sv-SE" b="0" i="0" dirty="0">
                <a:solidFill>
                  <a:srgbClr val="313B3F"/>
                </a:solidFill>
                <a:effectLst/>
                <a:latin typeface="Georgia" panose="02040502050405020303" pitchFamily="18" charset="0"/>
              </a:rPr>
              <a:t>Digitala tvillingar är ett verktyg som kan ligga till grunden för att skapa framtidens hållbara samhälle. Digitala tvillingar är i sin natur multifunktionella och kan identifiera och skapa synergier mellan stadens alla olika system. </a:t>
            </a:r>
          </a:p>
          <a:p>
            <a:endParaRPr lang="sv-SE" dirty="0">
              <a:solidFill>
                <a:srgbClr val="313B3F"/>
              </a:solidFill>
              <a:latin typeface="Georgia" panose="02040502050405020303" pitchFamily="18" charset="0"/>
            </a:endParaRPr>
          </a:p>
          <a:p>
            <a:r>
              <a:rPr lang="sv-SE" b="0" i="0" dirty="0">
                <a:solidFill>
                  <a:srgbClr val="313B3F"/>
                </a:solidFill>
                <a:effectLst/>
                <a:latin typeface="Georgia" panose="02040502050405020303" pitchFamily="18" charset="0"/>
              </a:rPr>
              <a:t>Detta innebär att för att kunna diskutera digitala tvillingar på ett holistiskt sätt och kunna få ut så mycket som möjligt av en framtida tvilling så behövs en multidisciplinär process och arbetsgrupp för att ta fram en vision och strategier för digitala tvillingar.</a:t>
            </a:r>
          </a:p>
        </p:txBody>
      </p:sp>
      <p:pic>
        <p:nvPicPr>
          <p:cNvPr id="5" name="Bildobjekt 4" descr="En bild som visar cirkel, skärmbild, konst, Symmetri&#10;&#10;Automatiskt genererad beskrivning">
            <a:extLst>
              <a:ext uri="{FF2B5EF4-FFF2-40B4-BE49-F238E27FC236}">
                <a16:creationId xmlns:a16="http://schemas.microsoft.com/office/drawing/2014/main" id="{CC9FE978-C79A-DF55-50CF-87B72EFF3FE8}"/>
              </a:ext>
            </a:extLst>
          </p:cNvPr>
          <p:cNvPicPr>
            <a:picLocks noChangeAspect="1"/>
          </p:cNvPicPr>
          <p:nvPr/>
        </p:nvPicPr>
        <p:blipFill>
          <a:blip r:embed="rId7"/>
          <a:stretch>
            <a:fillRect/>
          </a:stretch>
        </p:blipFill>
        <p:spPr>
          <a:xfrm>
            <a:off x="6322910" y="226853"/>
            <a:ext cx="5514586" cy="6013450"/>
          </a:xfrm>
          <a:prstGeom prst="rect">
            <a:avLst/>
          </a:prstGeom>
        </p:spPr>
      </p:pic>
    </p:spTree>
    <p:custDataLst>
      <p:custData r:id="rId1"/>
      <p:custData r:id="rId2"/>
    </p:custDataLst>
    <p:extLst>
      <p:ext uri="{BB962C8B-B14F-4D97-AF65-F5344CB8AC3E}">
        <p14:creationId xmlns:p14="http://schemas.microsoft.com/office/powerpoint/2010/main" val="881036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6CF9-9477-B651-6EBC-F051AEECDBB4}"/>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BB6FAA88-07F1-F61E-2544-CB834220226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D572F256-82CA-1332-8900-7391FB7B958D}"/>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4</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9DFF00D8-1B45-3884-F1C2-A36383F54422}"/>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9C14FA66-FDFF-D16E-A411-8366B523AF82}"/>
              </a:ext>
            </a:extLst>
          </p:cNvPr>
          <p:cNvSpPr txBox="1"/>
          <p:nvPr/>
        </p:nvSpPr>
        <p:spPr>
          <a:xfrm>
            <a:off x="458424" y="1783018"/>
            <a:ext cx="5510576" cy="3139321"/>
          </a:xfrm>
          <a:prstGeom prst="rect">
            <a:avLst/>
          </a:prstGeom>
          <a:noFill/>
        </p:spPr>
        <p:txBody>
          <a:bodyPr wrap="square">
            <a:spAutoFit/>
          </a:bodyPr>
          <a:lstStyle/>
          <a:p>
            <a:r>
              <a:rPr lang="sv-SE" b="0" i="0" dirty="0">
                <a:solidFill>
                  <a:srgbClr val="313B3F"/>
                </a:solidFill>
                <a:effectLst/>
                <a:latin typeface="Georgia" panose="02040502050405020303" pitchFamily="18" charset="0"/>
              </a:rPr>
              <a:t>Detta material är tänkt att hjälpa starta upp ett multidisciplinärt och förvaltningsövergripande arbete med att diskutera digitala tvillingar i ett bredare kontext än bara teknik och plattformar. </a:t>
            </a:r>
          </a:p>
          <a:p>
            <a:endParaRPr lang="sv-SE" dirty="0">
              <a:solidFill>
                <a:srgbClr val="313B3F"/>
              </a:solidFill>
              <a:latin typeface="Georgia" panose="02040502050405020303" pitchFamily="18" charset="0"/>
            </a:endParaRPr>
          </a:p>
          <a:p>
            <a:r>
              <a:rPr lang="sv-SE" b="0" i="0" dirty="0">
                <a:solidFill>
                  <a:srgbClr val="313B3F"/>
                </a:solidFill>
                <a:effectLst/>
                <a:latin typeface="Georgia" panose="02040502050405020303" pitchFamily="18" charset="0"/>
              </a:rPr>
              <a:t>Detta material hjälper er som organisation att genomföra en workshop för att definiera vad begreppet digital tvilling betyder för er organisation och framförallt att identifiera nyttor och värden som kan uppstå genom att arbeta med digitala tvillingar, men även att identifiera eventuella utmaningar.</a:t>
            </a:r>
          </a:p>
        </p:txBody>
      </p:sp>
      <p:pic>
        <p:nvPicPr>
          <p:cNvPr id="3" name="Bild 2">
            <a:extLst>
              <a:ext uri="{FF2B5EF4-FFF2-40B4-BE49-F238E27FC236}">
                <a16:creationId xmlns:a16="http://schemas.microsoft.com/office/drawing/2014/main" id="{D0429907-01B6-16F9-3B28-9493E67E71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7137" y="827087"/>
            <a:ext cx="2393232" cy="5292725"/>
          </a:xfrm>
          <a:prstGeom prst="rect">
            <a:avLst/>
          </a:prstGeom>
        </p:spPr>
      </p:pic>
    </p:spTree>
    <p:custDataLst>
      <p:custData r:id="rId1"/>
      <p:custData r:id="rId2"/>
    </p:custDataLst>
    <p:extLst>
      <p:ext uri="{BB962C8B-B14F-4D97-AF65-F5344CB8AC3E}">
        <p14:creationId xmlns:p14="http://schemas.microsoft.com/office/powerpoint/2010/main" val="1328927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09C5-0DC4-1494-43DD-E4B03E3B90F0}"/>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CA2822C0-6BDC-8017-1BCA-BAF1A1991A5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9905D6F2-302B-6DA2-2BB0-82D5F699C2FC}"/>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5</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362C3C67-10A0-DE24-77CB-53D8AF83DF0C}"/>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94C51009-CAD3-61CA-AC35-ABF741CF30C4}"/>
              </a:ext>
            </a:extLst>
          </p:cNvPr>
          <p:cNvSpPr txBox="1"/>
          <p:nvPr/>
        </p:nvSpPr>
        <p:spPr>
          <a:xfrm>
            <a:off x="458424" y="2690336"/>
            <a:ext cx="4395516" cy="1477328"/>
          </a:xfrm>
          <a:prstGeom prst="rect">
            <a:avLst/>
          </a:prstGeom>
          <a:noFill/>
        </p:spPr>
        <p:txBody>
          <a:bodyPr wrap="square">
            <a:spAutoFit/>
          </a:bodyPr>
          <a:lstStyle/>
          <a:p>
            <a:r>
              <a:rPr lang="sv-SE" b="0" i="0" dirty="0">
                <a:solidFill>
                  <a:srgbClr val="313B3F"/>
                </a:solidFill>
                <a:effectLst/>
                <a:latin typeface="Georgia" panose="02040502050405020303" pitchFamily="18" charset="0"/>
              </a:rPr>
              <a:t>Workshopen utgår ifrån denna illustration som är ett försök att förenklat beskriva några grundkoncept för en digital tvilling och olika brukare samt informationsflöden.</a:t>
            </a:r>
          </a:p>
        </p:txBody>
      </p:sp>
      <p:pic>
        <p:nvPicPr>
          <p:cNvPr id="13" name="Bildobjekt 12" descr="En bild som visar skärmbild&#10;&#10;Automatiskt genererad beskrivning">
            <a:extLst>
              <a:ext uri="{FF2B5EF4-FFF2-40B4-BE49-F238E27FC236}">
                <a16:creationId xmlns:a16="http://schemas.microsoft.com/office/drawing/2014/main" id="{C08B853B-4711-025A-DEAC-02F44773A1F0}"/>
              </a:ext>
            </a:extLst>
          </p:cNvPr>
          <p:cNvPicPr>
            <a:picLocks noChangeAspect="1"/>
          </p:cNvPicPr>
          <p:nvPr/>
        </p:nvPicPr>
        <p:blipFill>
          <a:blip r:embed="rId7"/>
          <a:stretch>
            <a:fillRect/>
          </a:stretch>
        </p:blipFill>
        <p:spPr>
          <a:xfrm>
            <a:off x="5565808" y="845820"/>
            <a:ext cx="6753761" cy="4960620"/>
          </a:xfrm>
          <a:prstGeom prst="rect">
            <a:avLst/>
          </a:prstGeom>
        </p:spPr>
      </p:pic>
    </p:spTree>
    <p:custDataLst>
      <p:custData r:id="rId1"/>
      <p:custData r:id="rId2"/>
    </p:custDataLst>
    <p:extLst>
      <p:ext uri="{BB962C8B-B14F-4D97-AF65-F5344CB8AC3E}">
        <p14:creationId xmlns:p14="http://schemas.microsoft.com/office/powerpoint/2010/main" val="3328747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8C57A-7A53-0B47-C6F2-F140AB223C6E}"/>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CB10775F-E072-8F11-C366-16B77E8B164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CA53A77B-0619-D597-1846-62E10B20A149}"/>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6</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B923F8BC-C8A6-9F92-DAC2-058FA143123E}"/>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A1F893EF-999B-C82B-65E9-26F234A8AE17}"/>
              </a:ext>
            </a:extLst>
          </p:cNvPr>
          <p:cNvSpPr txBox="1"/>
          <p:nvPr/>
        </p:nvSpPr>
        <p:spPr>
          <a:xfrm>
            <a:off x="458424" y="656868"/>
            <a:ext cx="5370876" cy="5355312"/>
          </a:xfrm>
          <a:prstGeom prst="rect">
            <a:avLst/>
          </a:prstGeom>
          <a:noFill/>
        </p:spPr>
        <p:txBody>
          <a:bodyPr wrap="square">
            <a:spAutoFit/>
          </a:bodyPr>
          <a:lstStyle/>
          <a:p>
            <a:pPr algn="l" fontAlgn="base"/>
            <a:r>
              <a:rPr lang="sv-SE" b="1" i="0" dirty="0">
                <a:solidFill>
                  <a:srgbClr val="090A0B"/>
                </a:solidFill>
                <a:effectLst/>
                <a:latin typeface="-apple-system"/>
              </a:rPr>
              <a:t>Teknik: Mer än Bara Mjukvara</a:t>
            </a:r>
          </a:p>
          <a:p>
            <a:pPr algn="l" fontAlgn="base"/>
            <a:r>
              <a:rPr lang="sv-SE" b="0" i="0" dirty="0">
                <a:solidFill>
                  <a:srgbClr val="313B3F"/>
                </a:solidFill>
                <a:effectLst/>
                <a:latin typeface="Georgia" panose="02040502050405020303" pitchFamily="18" charset="0"/>
              </a:rPr>
              <a:t>När vi tänker på digitala tvillingar är det lätt att fokusera på den teknologiska aspekten: sensorer som samlar in data, datorer som bearbetar informationen, och programvara som visualiserar resultaten. Förutom sensorer och dataanalysverktyg spelar samspelet mellan BIM och GIS en avgörande roll. BIM ger detaljerad information om byggnaders struktur och funktion, medan GIS ger den geografiska kontexten. Tillsammans skapar de en mer komplett och nyanserad bild som gör det möjligt att förstå och optimera samhällsbyggnadsprojekt på ett helt nytt sätt. Men tekniken är bara en pusselbit i ett större sammanhang. För att tekniken ska vara effektiv måste den vara anpassad till de specifika behoven och målen för varje projekt. Det handlar inte bara om att ha den senaste teknologin, utan om att välja rätt verktyg för jobbet.</a:t>
            </a:r>
          </a:p>
        </p:txBody>
      </p:sp>
      <p:pic>
        <p:nvPicPr>
          <p:cNvPr id="36" name="Bildobjekt 35" descr="En bild som visar klocka, skärmbild, linje, ljus&#10;&#10;Automatiskt genererad beskrivning">
            <a:extLst>
              <a:ext uri="{FF2B5EF4-FFF2-40B4-BE49-F238E27FC236}">
                <a16:creationId xmlns:a16="http://schemas.microsoft.com/office/drawing/2014/main" id="{ACE677AF-C82F-A02F-7505-6DB177B5E67D}"/>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798" y="2452516"/>
            <a:ext cx="3853901" cy="2634564"/>
          </a:xfrm>
          <a:prstGeom prst="rect">
            <a:avLst/>
          </a:prstGeom>
        </p:spPr>
      </p:pic>
      <p:cxnSp>
        <p:nvCxnSpPr>
          <p:cNvPr id="37" name="Rak koppling 36">
            <a:extLst>
              <a:ext uri="{FF2B5EF4-FFF2-40B4-BE49-F238E27FC236}">
                <a16:creationId xmlns:a16="http://schemas.microsoft.com/office/drawing/2014/main" id="{8D74A852-97F4-6070-219D-B0418E9CB7C8}"/>
              </a:ext>
            </a:extLst>
          </p:cNvPr>
          <p:cNvCxnSpPr/>
          <p:nvPr/>
        </p:nvCxnSpPr>
        <p:spPr>
          <a:xfrm>
            <a:off x="7391878"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135F5ACF-D0CA-ED06-7268-22D8466C9CE2}"/>
              </a:ext>
            </a:extLst>
          </p:cNvPr>
          <p:cNvCxnSpPr/>
          <p:nvPr/>
        </p:nvCxnSpPr>
        <p:spPr>
          <a:xfrm>
            <a:off x="8567590"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B6D7AD32-4FB8-6E3A-9B30-CF60B949AA4B}"/>
              </a:ext>
            </a:extLst>
          </p:cNvPr>
          <p:cNvCxnSpPr/>
          <p:nvPr/>
        </p:nvCxnSpPr>
        <p:spPr>
          <a:xfrm>
            <a:off x="9547189"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2BD0DE97-64B3-B357-9336-904186146B84}"/>
              </a:ext>
            </a:extLst>
          </p:cNvPr>
          <p:cNvCxnSpPr/>
          <p:nvPr/>
        </p:nvCxnSpPr>
        <p:spPr>
          <a:xfrm>
            <a:off x="10724823"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1" name="Bildobjekt 40" descr="En bild som visar bord, design&#10;&#10;Automatiskt genererad beskrivning">
            <a:extLst>
              <a:ext uri="{FF2B5EF4-FFF2-40B4-BE49-F238E27FC236}">
                <a16:creationId xmlns:a16="http://schemas.microsoft.com/office/drawing/2014/main" id="{28F76664-F5B7-205A-FBCD-E866BC9CEF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4581" y="3216695"/>
            <a:ext cx="1241518" cy="1229682"/>
          </a:xfrm>
          <a:prstGeom prst="rect">
            <a:avLst/>
          </a:prstGeom>
        </p:spPr>
      </p:pic>
      <p:pic>
        <p:nvPicPr>
          <p:cNvPr id="42" name="Bildobjekt 41" descr="En bild som visar kreativitet, design, konst&#10;&#10;Automatiskt genererad beskrivning med medelhög exakthet">
            <a:extLst>
              <a:ext uri="{FF2B5EF4-FFF2-40B4-BE49-F238E27FC236}">
                <a16:creationId xmlns:a16="http://schemas.microsoft.com/office/drawing/2014/main" id="{05AA91B7-BA69-77FD-7D45-1128B1B6736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54581" y="2632895"/>
            <a:ext cx="1241518" cy="1229682"/>
          </a:xfrm>
          <a:prstGeom prst="rect">
            <a:avLst/>
          </a:prstGeom>
        </p:spPr>
      </p:pic>
      <p:pic>
        <p:nvPicPr>
          <p:cNvPr id="43" name="Bildobjekt 42" descr="En bild som visar Skalmodell, byggnad, hus&#10;&#10;Automatiskt genererad beskrivning">
            <a:extLst>
              <a:ext uri="{FF2B5EF4-FFF2-40B4-BE49-F238E27FC236}">
                <a16:creationId xmlns:a16="http://schemas.microsoft.com/office/drawing/2014/main" id="{5B290380-8E30-9BA1-7EC9-D9B62192E5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54581" y="1937755"/>
            <a:ext cx="1241518" cy="1229682"/>
          </a:xfrm>
          <a:prstGeom prst="rect">
            <a:avLst/>
          </a:prstGeom>
        </p:spPr>
      </p:pic>
      <p:pic>
        <p:nvPicPr>
          <p:cNvPr id="44" name="Bildobjekt 43" descr="En bild som visar skärmbild, tecknad serie&#10;&#10;Automatiskt genererad beskrivning">
            <a:extLst>
              <a:ext uri="{FF2B5EF4-FFF2-40B4-BE49-F238E27FC236}">
                <a16:creationId xmlns:a16="http://schemas.microsoft.com/office/drawing/2014/main" id="{2A7AAD0A-06D0-8890-36B1-0FE7620C13E5}"/>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3216695"/>
            <a:ext cx="1241518" cy="1229682"/>
          </a:xfrm>
          <a:prstGeom prst="rect">
            <a:avLst/>
          </a:prstGeom>
        </p:spPr>
      </p:pic>
      <p:pic>
        <p:nvPicPr>
          <p:cNvPr id="45" name="Bildobjekt 44" descr="En bild som visar bord, skärmbild, design&#10;&#10;Automatiskt genererad beskrivning">
            <a:extLst>
              <a:ext uri="{FF2B5EF4-FFF2-40B4-BE49-F238E27FC236}">
                <a16:creationId xmlns:a16="http://schemas.microsoft.com/office/drawing/2014/main" id="{FB5BAD62-32B5-3D60-2D1F-E049B9F87AF1}"/>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2680285"/>
            <a:ext cx="1241518" cy="1229682"/>
          </a:xfrm>
          <a:prstGeom prst="rect">
            <a:avLst/>
          </a:prstGeom>
        </p:spPr>
      </p:pic>
      <p:pic>
        <p:nvPicPr>
          <p:cNvPr id="46" name="Bildobjekt 45" descr="En bild som visar Skalmodell&#10;&#10;Automatiskt genererad beskrivning">
            <a:extLst>
              <a:ext uri="{FF2B5EF4-FFF2-40B4-BE49-F238E27FC236}">
                <a16:creationId xmlns:a16="http://schemas.microsoft.com/office/drawing/2014/main" id="{C300B5CC-0821-7610-69F7-EA17A49D5EB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1937755"/>
            <a:ext cx="1241518" cy="1229682"/>
          </a:xfrm>
          <a:prstGeom prst="rect">
            <a:avLst/>
          </a:prstGeom>
        </p:spPr>
      </p:pic>
      <p:pic>
        <p:nvPicPr>
          <p:cNvPr id="47" name="Bildobjekt 46" descr="En bild som visar Grafik, skärmbild, tecknad serie, design&#10;&#10;Automatiskt genererad beskrivning">
            <a:extLst>
              <a:ext uri="{FF2B5EF4-FFF2-40B4-BE49-F238E27FC236}">
                <a16:creationId xmlns:a16="http://schemas.microsoft.com/office/drawing/2014/main" id="{CCE2C357-B2EC-59E8-2729-3F2C1691FC10}"/>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64916" y="4111357"/>
            <a:ext cx="1241518" cy="1229682"/>
          </a:xfrm>
          <a:prstGeom prst="rect">
            <a:avLst/>
          </a:prstGeom>
        </p:spPr>
      </p:pic>
      <p:pic>
        <p:nvPicPr>
          <p:cNvPr id="48" name="Bildobjekt 47" descr="En bild som visar skärmbild, Färggrann, design&#10;&#10;Automatiskt genererad beskrivning">
            <a:extLst>
              <a:ext uri="{FF2B5EF4-FFF2-40B4-BE49-F238E27FC236}">
                <a16:creationId xmlns:a16="http://schemas.microsoft.com/office/drawing/2014/main" id="{5BBB40DB-90C3-E66C-36A4-B6A2BF1D1AEC}"/>
              </a:ext>
            </a:extLst>
          </p:cNvPr>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9965" y="4142399"/>
            <a:ext cx="1241518" cy="1229682"/>
          </a:xfrm>
          <a:prstGeom prst="rect">
            <a:avLst/>
          </a:prstGeom>
        </p:spPr>
      </p:pic>
      <p:sp>
        <p:nvSpPr>
          <p:cNvPr id="49" name="Rektangel 48">
            <a:extLst>
              <a:ext uri="{FF2B5EF4-FFF2-40B4-BE49-F238E27FC236}">
                <a16:creationId xmlns:a16="http://schemas.microsoft.com/office/drawing/2014/main" id="{B7870EB4-0386-1D3F-BEE3-F53FAB768A2F}"/>
              </a:ext>
            </a:extLst>
          </p:cNvPr>
          <p:cNvSpPr/>
          <p:nvPr/>
        </p:nvSpPr>
        <p:spPr>
          <a:xfrm>
            <a:off x="7285095" y="4422028"/>
            <a:ext cx="1389198" cy="62897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50" name="textruta 49">
            <a:extLst>
              <a:ext uri="{FF2B5EF4-FFF2-40B4-BE49-F238E27FC236}">
                <a16:creationId xmlns:a16="http://schemas.microsoft.com/office/drawing/2014/main" id="{8829F438-8D3C-6D51-5552-8DA6A11620E8}"/>
              </a:ext>
            </a:extLst>
          </p:cNvPr>
          <p:cNvSpPr txBox="1"/>
          <p:nvPr/>
        </p:nvSpPr>
        <p:spPr>
          <a:xfrm>
            <a:off x="8692719" y="1051560"/>
            <a:ext cx="462871" cy="246221"/>
          </a:xfrm>
          <a:prstGeom prst="rect">
            <a:avLst/>
          </a:prstGeom>
          <a:noFill/>
        </p:spPr>
        <p:txBody>
          <a:bodyPr wrap="none" lIns="0" tIns="0" rIns="0" bIns="0" rtlCol="0">
            <a:spAutoFit/>
          </a:bodyPr>
          <a:lstStyle/>
          <a:p>
            <a:pPr algn="l"/>
            <a:r>
              <a:rPr lang="sv-SE" sz="1600" dirty="0">
                <a:latin typeface="Futura MdCn BT" panose="020B0506020204030203"/>
              </a:rPr>
              <a:t>VISION</a:t>
            </a:r>
          </a:p>
        </p:txBody>
      </p:sp>
      <p:sp>
        <p:nvSpPr>
          <p:cNvPr id="51" name="textruta 50">
            <a:extLst>
              <a:ext uri="{FF2B5EF4-FFF2-40B4-BE49-F238E27FC236}">
                <a16:creationId xmlns:a16="http://schemas.microsoft.com/office/drawing/2014/main" id="{10AA455C-4D4E-A7CD-9D1B-B4135879D3C9}"/>
              </a:ext>
            </a:extLst>
          </p:cNvPr>
          <p:cNvSpPr txBox="1"/>
          <p:nvPr/>
        </p:nvSpPr>
        <p:spPr>
          <a:xfrm>
            <a:off x="8525404" y="1360113"/>
            <a:ext cx="741241" cy="161583"/>
          </a:xfrm>
          <a:prstGeom prst="rect">
            <a:avLst/>
          </a:prstGeom>
          <a:noFill/>
        </p:spPr>
        <p:txBody>
          <a:bodyPr wrap="none" lIns="0" tIns="0" rIns="0" bIns="0" rtlCol="0">
            <a:spAutoFit/>
          </a:bodyPr>
          <a:lstStyle/>
          <a:p>
            <a:pPr algn="l"/>
            <a:r>
              <a:rPr lang="sv-SE" sz="1050" dirty="0">
                <a:latin typeface="Futura MdCn BT" panose="020B0506020204030203"/>
              </a:rPr>
              <a:t>BEHOV &amp; EFFEKT</a:t>
            </a:r>
          </a:p>
        </p:txBody>
      </p:sp>
      <p:sp>
        <p:nvSpPr>
          <p:cNvPr id="52" name="textruta 51">
            <a:extLst>
              <a:ext uri="{FF2B5EF4-FFF2-40B4-BE49-F238E27FC236}">
                <a16:creationId xmlns:a16="http://schemas.microsoft.com/office/drawing/2014/main" id="{DDFD63D0-8865-7820-F110-3B373178FC66}"/>
              </a:ext>
            </a:extLst>
          </p:cNvPr>
          <p:cNvSpPr txBox="1"/>
          <p:nvPr/>
        </p:nvSpPr>
        <p:spPr>
          <a:xfrm>
            <a:off x="7619321" y="1673478"/>
            <a:ext cx="369003" cy="184666"/>
          </a:xfrm>
          <a:prstGeom prst="rect">
            <a:avLst/>
          </a:prstGeom>
          <a:noFill/>
        </p:spPr>
        <p:txBody>
          <a:bodyPr wrap="none" lIns="0" tIns="0" rIns="0" bIns="0" rtlCol="0">
            <a:spAutoFit/>
          </a:bodyPr>
          <a:lstStyle/>
          <a:p>
            <a:pPr algn="l"/>
            <a:r>
              <a:rPr lang="sv-SE" sz="1200" dirty="0">
                <a:latin typeface="Futura MdCn BT" panose="020B0506020204030203"/>
              </a:rPr>
              <a:t>TEKNIK</a:t>
            </a:r>
          </a:p>
        </p:txBody>
      </p:sp>
      <p:sp>
        <p:nvSpPr>
          <p:cNvPr id="53" name="textruta 52">
            <a:extLst>
              <a:ext uri="{FF2B5EF4-FFF2-40B4-BE49-F238E27FC236}">
                <a16:creationId xmlns:a16="http://schemas.microsoft.com/office/drawing/2014/main" id="{799582A8-BAF0-9994-1F35-4018CDA78F5E}"/>
              </a:ext>
            </a:extLst>
          </p:cNvPr>
          <p:cNvSpPr txBox="1"/>
          <p:nvPr/>
        </p:nvSpPr>
        <p:spPr>
          <a:xfrm>
            <a:off x="8643109" y="1669705"/>
            <a:ext cx="45154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PROCESS</a:t>
            </a:r>
          </a:p>
        </p:txBody>
      </p:sp>
      <p:sp>
        <p:nvSpPr>
          <p:cNvPr id="54" name="textruta 53">
            <a:extLst>
              <a:ext uri="{FF2B5EF4-FFF2-40B4-BE49-F238E27FC236}">
                <a16:creationId xmlns:a16="http://schemas.microsoft.com/office/drawing/2014/main" id="{FC3956F8-4100-5AE2-0B64-12737ED905B9}"/>
              </a:ext>
            </a:extLst>
          </p:cNvPr>
          <p:cNvSpPr txBox="1"/>
          <p:nvPr/>
        </p:nvSpPr>
        <p:spPr>
          <a:xfrm>
            <a:off x="9665898" y="1669705"/>
            <a:ext cx="612674"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MÄNNISKOR</a:t>
            </a:r>
          </a:p>
        </p:txBody>
      </p:sp>
      <p:sp>
        <p:nvSpPr>
          <p:cNvPr id="55" name="textruta 54">
            <a:extLst>
              <a:ext uri="{FF2B5EF4-FFF2-40B4-BE49-F238E27FC236}">
                <a16:creationId xmlns:a16="http://schemas.microsoft.com/office/drawing/2014/main" id="{30928123-6778-ACC7-C57B-C7CBD439257D}"/>
              </a:ext>
            </a:extLst>
          </p:cNvPr>
          <p:cNvSpPr txBox="1"/>
          <p:nvPr/>
        </p:nvSpPr>
        <p:spPr>
          <a:xfrm>
            <a:off x="5949122" y="2646583"/>
            <a:ext cx="1147469" cy="153888"/>
          </a:xfrm>
          <a:prstGeom prst="rect">
            <a:avLst/>
          </a:prstGeom>
          <a:noFill/>
        </p:spPr>
        <p:txBody>
          <a:bodyPr wrap="none" lIns="0" tIns="0" rIns="0" bIns="0" rtlCol="0">
            <a:spAutoFit/>
          </a:bodyPr>
          <a:lstStyle/>
          <a:p>
            <a:pPr algn="r"/>
            <a:r>
              <a:rPr lang="sv-SE" sz="1000" dirty="0">
                <a:latin typeface="Futura MdCn BT" panose="020B0506020204030203"/>
              </a:rPr>
              <a:t>ANVÄNDARAPPLIKATIONER</a:t>
            </a:r>
          </a:p>
        </p:txBody>
      </p:sp>
      <p:sp>
        <p:nvSpPr>
          <p:cNvPr id="56" name="textruta 55">
            <a:extLst>
              <a:ext uri="{FF2B5EF4-FFF2-40B4-BE49-F238E27FC236}">
                <a16:creationId xmlns:a16="http://schemas.microsoft.com/office/drawing/2014/main" id="{5959C68B-9E02-7FEC-055B-3FECE39EC3D7}"/>
              </a:ext>
            </a:extLst>
          </p:cNvPr>
          <p:cNvSpPr txBox="1"/>
          <p:nvPr/>
        </p:nvSpPr>
        <p:spPr>
          <a:xfrm>
            <a:off x="6047488" y="3203119"/>
            <a:ext cx="1009902" cy="153888"/>
          </a:xfrm>
          <a:prstGeom prst="rect">
            <a:avLst/>
          </a:prstGeom>
          <a:noFill/>
        </p:spPr>
        <p:txBody>
          <a:bodyPr wrap="none" lIns="0" tIns="0" rIns="0" bIns="0" rtlCol="0">
            <a:spAutoFit/>
          </a:bodyPr>
          <a:lstStyle/>
          <a:p>
            <a:pPr algn="r"/>
            <a:r>
              <a:rPr lang="sv-SE" sz="1000" dirty="0">
                <a:latin typeface="Futura MdCn BT" panose="020B0506020204030203"/>
              </a:rPr>
              <a:t>ANDALYS &amp; DATABEARB</a:t>
            </a:r>
          </a:p>
        </p:txBody>
      </p:sp>
      <p:sp>
        <p:nvSpPr>
          <p:cNvPr id="57" name="textruta 56">
            <a:extLst>
              <a:ext uri="{FF2B5EF4-FFF2-40B4-BE49-F238E27FC236}">
                <a16:creationId xmlns:a16="http://schemas.microsoft.com/office/drawing/2014/main" id="{EB2EED34-6BC0-353B-659A-22A169068112}"/>
              </a:ext>
            </a:extLst>
          </p:cNvPr>
          <p:cNvSpPr txBox="1"/>
          <p:nvPr/>
        </p:nvSpPr>
        <p:spPr>
          <a:xfrm>
            <a:off x="6555679" y="3754138"/>
            <a:ext cx="501714" cy="153888"/>
          </a:xfrm>
          <a:prstGeom prst="rect">
            <a:avLst/>
          </a:prstGeom>
          <a:noFill/>
        </p:spPr>
        <p:txBody>
          <a:bodyPr wrap="none" lIns="0" tIns="0" rIns="0" bIns="0" rtlCol="0">
            <a:spAutoFit/>
          </a:bodyPr>
          <a:lstStyle/>
          <a:p>
            <a:pPr algn="r"/>
            <a:r>
              <a:rPr lang="sv-SE" sz="1000" dirty="0">
                <a:latin typeface="Futura MdCn BT" panose="020B0506020204030203"/>
              </a:rPr>
              <a:t>PLATTOFRM</a:t>
            </a:r>
          </a:p>
        </p:txBody>
      </p:sp>
      <p:sp>
        <p:nvSpPr>
          <p:cNvPr id="58" name="textruta 57">
            <a:extLst>
              <a:ext uri="{FF2B5EF4-FFF2-40B4-BE49-F238E27FC236}">
                <a16:creationId xmlns:a16="http://schemas.microsoft.com/office/drawing/2014/main" id="{5575FC36-8FBA-B513-6F87-AF630E3FECBA}"/>
              </a:ext>
            </a:extLst>
          </p:cNvPr>
          <p:cNvSpPr txBox="1"/>
          <p:nvPr/>
        </p:nvSpPr>
        <p:spPr>
          <a:xfrm>
            <a:off x="10868893" y="2660159"/>
            <a:ext cx="590729"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MEDBORGARE</a:t>
            </a:r>
          </a:p>
        </p:txBody>
      </p:sp>
      <p:sp>
        <p:nvSpPr>
          <p:cNvPr id="59" name="textruta 58">
            <a:extLst>
              <a:ext uri="{FF2B5EF4-FFF2-40B4-BE49-F238E27FC236}">
                <a16:creationId xmlns:a16="http://schemas.microsoft.com/office/drawing/2014/main" id="{FC35967F-8187-5BAD-C619-9D79B46F9720}"/>
              </a:ext>
            </a:extLst>
          </p:cNvPr>
          <p:cNvSpPr txBox="1"/>
          <p:nvPr/>
        </p:nvSpPr>
        <p:spPr>
          <a:xfrm>
            <a:off x="10888316" y="3216695"/>
            <a:ext cx="7347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BESLUTSFATTARE</a:t>
            </a:r>
          </a:p>
        </p:txBody>
      </p:sp>
      <p:sp>
        <p:nvSpPr>
          <p:cNvPr id="60" name="textruta 59">
            <a:extLst>
              <a:ext uri="{FF2B5EF4-FFF2-40B4-BE49-F238E27FC236}">
                <a16:creationId xmlns:a16="http://schemas.microsoft.com/office/drawing/2014/main" id="{74D43329-5FEF-D330-9EA1-30E5348DE5D8}"/>
              </a:ext>
            </a:extLst>
          </p:cNvPr>
          <p:cNvSpPr txBox="1"/>
          <p:nvPr/>
        </p:nvSpPr>
        <p:spPr>
          <a:xfrm>
            <a:off x="10907911" y="3767714"/>
            <a:ext cx="10859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TJÄNSTEMÄN &amp; EXPERTER</a:t>
            </a:r>
          </a:p>
        </p:txBody>
      </p:sp>
      <p:sp>
        <p:nvSpPr>
          <p:cNvPr id="61" name="Rektangel 60">
            <a:extLst>
              <a:ext uri="{FF2B5EF4-FFF2-40B4-BE49-F238E27FC236}">
                <a16:creationId xmlns:a16="http://schemas.microsoft.com/office/drawing/2014/main" id="{08F7EC7B-F159-1E36-888B-4CFBC515A140}"/>
              </a:ext>
            </a:extLst>
          </p:cNvPr>
          <p:cNvSpPr/>
          <p:nvPr/>
        </p:nvSpPr>
        <p:spPr>
          <a:xfrm>
            <a:off x="8291894" y="1058839"/>
            <a:ext cx="1205009" cy="514616"/>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dirty="0">
              <a:latin typeface="Futura MdCn BT" panose="020B0506020204030203"/>
            </a:endParaRPr>
          </a:p>
        </p:txBody>
      </p:sp>
      <p:sp>
        <p:nvSpPr>
          <p:cNvPr id="62" name="Rektangel 61">
            <a:extLst>
              <a:ext uri="{FF2B5EF4-FFF2-40B4-BE49-F238E27FC236}">
                <a16:creationId xmlns:a16="http://schemas.microsoft.com/office/drawing/2014/main" id="{3731600D-4F4A-A446-722F-39504070052A}"/>
              </a:ext>
            </a:extLst>
          </p:cNvPr>
          <p:cNvSpPr/>
          <p:nvPr/>
        </p:nvSpPr>
        <p:spPr>
          <a:xfrm>
            <a:off x="7391878" y="1640782"/>
            <a:ext cx="3134355" cy="28204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63" name="textruta 62">
            <a:extLst>
              <a:ext uri="{FF2B5EF4-FFF2-40B4-BE49-F238E27FC236}">
                <a16:creationId xmlns:a16="http://schemas.microsoft.com/office/drawing/2014/main" id="{E6DDA0EE-00B0-B16D-AFC5-B4B771EBE4EB}"/>
              </a:ext>
            </a:extLst>
          </p:cNvPr>
          <p:cNvSpPr txBox="1"/>
          <p:nvPr/>
        </p:nvSpPr>
        <p:spPr>
          <a:xfrm>
            <a:off x="6598983" y="4649254"/>
            <a:ext cx="453971" cy="184666"/>
          </a:xfrm>
          <a:prstGeom prst="rect">
            <a:avLst/>
          </a:prstGeom>
          <a:noFill/>
        </p:spPr>
        <p:txBody>
          <a:bodyPr wrap="none" lIns="0" tIns="0" rIns="0" bIns="0" rtlCol="0">
            <a:spAutoFit/>
          </a:bodyPr>
          <a:lstStyle/>
          <a:p>
            <a:pPr algn="r"/>
            <a:r>
              <a:rPr lang="sv-SE" sz="1200" dirty="0">
                <a:solidFill>
                  <a:schemeClr val="bg1">
                    <a:lumMod val="75000"/>
                  </a:schemeClr>
                </a:solidFill>
                <a:latin typeface="Futura MdCn BT" panose="020B0506020204030203"/>
              </a:rPr>
              <a:t>BASDATA</a:t>
            </a:r>
          </a:p>
        </p:txBody>
      </p:sp>
      <p:sp>
        <p:nvSpPr>
          <p:cNvPr id="64" name="textruta 63">
            <a:extLst>
              <a:ext uri="{FF2B5EF4-FFF2-40B4-BE49-F238E27FC236}">
                <a16:creationId xmlns:a16="http://schemas.microsoft.com/office/drawing/2014/main" id="{153FE0AE-9A90-3413-FFB5-0002CF8A3AFD}"/>
              </a:ext>
            </a:extLst>
          </p:cNvPr>
          <p:cNvSpPr txBox="1"/>
          <p:nvPr/>
        </p:nvSpPr>
        <p:spPr>
          <a:xfrm>
            <a:off x="7443147" y="5190002"/>
            <a:ext cx="360675" cy="415498"/>
          </a:xfrm>
          <a:prstGeom prst="rect">
            <a:avLst/>
          </a:prstGeom>
          <a:noFill/>
        </p:spPr>
        <p:txBody>
          <a:bodyPr wrap="none" lIns="0" tIns="0" rIns="0" bIns="0" rtlCol="0">
            <a:spAutoFit/>
          </a:bodyPr>
          <a:lstStyle/>
          <a:p>
            <a:pPr algn="ctr"/>
            <a:r>
              <a:rPr lang="sv-SE" sz="900" dirty="0">
                <a:solidFill>
                  <a:schemeClr val="bg1">
                    <a:lumMod val="75000"/>
                  </a:schemeClr>
                </a:solidFill>
                <a:latin typeface="Futura MdCn BT" panose="020B0506020204030203"/>
              </a:rPr>
              <a:t>GEODATA</a:t>
            </a:r>
          </a:p>
          <a:p>
            <a:pPr algn="ctr"/>
            <a:r>
              <a:rPr lang="sv-SE" sz="900" dirty="0">
                <a:solidFill>
                  <a:schemeClr val="bg1">
                    <a:lumMod val="75000"/>
                  </a:schemeClr>
                </a:solidFill>
                <a:latin typeface="Futura MdCn BT" panose="020B0506020204030203"/>
              </a:rPr>
              <a:t>CAD/BIM</a:t>
            </a:r>
          </a:p>
          <a:p>
            <a:pPr algn="ctr"/>
            <a:r>
              <a:rPr lang="sv-SE" sz="900" dirty="0">
                <a:solidFill>
                  <a:schemeClr val="bg1">
                    <a:lumMod val="75000"/>
                  </a:schemeClr>
                </a:solidFill>
                <a:latin typeface="Futura MdCn BT" panose="020B0506020204030203"/>
              </a:rPr>
              <a:t>ETC</a:t>
            </a:r>
          </a:p>
        </p:txBody>
      </p:sp>
      <p:sp>
        <p:nvSpPr>
          <p:cNvPr id="65" name="textruta 64">
            <a:extLst>
              <a:ext uri="{FF2B5EF4-FFF2-40B4-BE49-F238E27FC236}">
                <a16:creationId xmlns:a16="http://schemas.microsoft.com/office/drawing/2014/main" id="{D5B1DA5B-2E14-7491-B55D-846686C97EB4}"/>
              </a:ext>
            </a:extLst>
          </p:cNvPr>
          <p:cNvSpPr txBox="1"/>
          <p:nvPr/>
        </p:nvSpPr>
        <p:spPr>
          <a:xfrm>
            <a:off x="8115594" y="5195714"/>
            <a:ext cx="298159" cy="692497"/>
          </a:xfrm>
          <a:prstGeom prst="rect">
            <a:avLst/>
          </a:prstGeom>
          <a:noFill/>
        </p:spPr>
        <p:txBody>
          <a:bodyPr wrap="none" lIns="0" tIns="0" rIns="0" bIns="0" rtlCol="0">
            <a:spAutoFit/>
          </a:bodyPr>
          <a:lstStyle/>
          <a:p>
            <a:pPr algn="ctr"/>
            <a:r>
              <a:rPr lang="sv-SE" sz="900" dirty="0" err="1">
                <a:solidFill>
                  <a:schemeClr val="bg1">
                    <a:lumMod val="75000"/>
                  </a:schemeClr>
                </a:solidFill>
                <a:latin typeface="Futura MdCn BT" panose="020B0506020204030203"/>
              </a:rPr>
              <a:t>IoT</a:t>
            </a:r>
            <a:r>
              <a:rPr lang="sv-SE" sz="900" dirty="0">
                <a:solidFill>
                  <a:schemeClr val="bg1">
                    <a:lumMod val="75000"/>
                  </a:schemeClr>
                </a:solidFill>
                <a:latin typeface="Futura MdCn BT" panose="020B0506020204030203"/>
              </a:rPr>
              <a:t> &amp;</a:t>
            </a:r>
          </a:p>
          <a:p>
            <a:pPr algn="ctr"/>
            <a:r>
              <a:rPr lang="sv-SE" sz="900" dirty="0">
                <a:solidFill>
                  <a:schemeClr val="bg1">
                    <a:lumMod val="75000"/>
                  </a:schemeClr>
                </a:solidFill>
                <a:latin typeface="Futura MdCn BT" panose="020B0506020204030203"/>
              </a:rPr>
              <a:t>SENSOR</a:t>
            </a:r>
          </a:p>
          <a:p>
            <a:pPr algn="ctr"/>
            <a:r>
              <a:rPr lang="sv-SE" sz="900" dirty="0">
                <a:solidFill>
                  <a:schemeClr val="bg1">
                    <a:lumMod val="75000"/>
                  </a:schemeClr>
                </a:solidFill>
                <a:latin typeface="Futura MdCn BT" panose="020B0506020204030203"/>
              </a:rPr>
              <a:t>ETC</a:t>
            </a:r>
          </a:p>
          <a:p>
            <a:pPr algn="ctr"/>
            <a:endParaRPr lang="sv-SE" sz="900" dirty="0">
              <a:solidFill>
                <a:schemeClr val="bg1">
                  <a:lumMod val="75000"/>
                </a:schemeClr>
              </a:solidFill>
              <a:latin typeface="Futura MdCn BT" panose="020B0506020204030203"/>
            </a:endParaRPr>
          </a:p>
          <a:p>
            <a:pPr algn="ctr"/>
            <a:endParaRPr lang="sv-SE" sz="900" dirty="0">
              <a:solidFill>
                <a:schemeClr val="bg1">
                  <a:lumMod val="75000"/>
                </a:schemeClr>
              </a:solidFill>
              <a:latin typeface="Futura MdCn BT" panose="020B0506020204030203"/>
            </a:endParaRPr>
          </a:p>
        </p:txBody>
      </p:sp>
      <p:sp>
        <p:nvSpPr>
          <p:cNvPr id="66" name="textruta 65">
            <a:extLst>
              <a:ext uri="{FF2B5EF4-FFF2-40B4-BE49-F238E27FC236}">
                <a16:creationId xmlns:a16="http://schemas.microsoft.com/office/drawing/2014/main" id="{47562C70-E660-FE98-4085-D3EF12CC0980}"/>
              </a:ext>
            </a:extLst>
          </p:cNvPr>
          <p:cNvSpPr txBox="1"/>
          <p:nvPr/>
        </p:nvSpPr>
        <p:spPr>
          <a:xfrm>
            <a:off x="9524183" y="4909433"/>
            <a:ext cx="69890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DATAINSAMLING</a:t>
            </a:r>
          </a:p>
        </p:txBody>
      </p:sp>
    </p:spTree>
    <p:custDataLst>
      <p:custData r:id="rId1"/>
      <p:custData r:id="rId2"/>
    </p:custDataLst>
    <p:extLst>
      <p:ext uri="{BB962C8B-B14F-4D97-AF65-F5344CB8AC3E}">
        <p14:creationId xmlns:p14="http://schemas.microsoft.com/office/powerpoint/2010/main" val="3739414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E907E-6A92-8036-CC13-F48770BFAB64}"/>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E9FC3036-FBEA-C147-F3A4-377F3C943D2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61254AF8-E39D-FFDE-23D7-7695E40678AF}"/>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7</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EDF93F42-74F9-E26E-B738-36E342B5BF6E}"/>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0A569641-BF40-EE29-AE4A-17903D530177}"/>
              </a:ext>
            </a:extLst>
          </p:cNvPr>
          <p:cNvSpPr txBox="1"/>
          <p:nvPr/>
        </p:nvSpPr>
        <p:spPr>
          <a:xfrm>
            <a:off x="458424" y="1182278"/>
            <a:ext cx="5370876" cy="3970318"/>
          </a:xfrm>
          <a:prstGeom prst="rect">
            <a:avLst/>
          </a:prstGeom>
          <a:noFill/>
        </p:spPr>
        <p:txBody>
          <a:bodyPr wrap="square">
            <a:spAutoFit/>
          </a:bodyPr>
          <a:lstStyle/>
          <a:p>
            <a:pPr algn="l" fontAlgn="base"/>
            <a:r>
              <a:rPr lang="sv-SE" b="1" i="0" dirty="0">
                <a:solidFill>
                  <a:srgbClr val="090A0B"/>
                </a:solidFill>
                <a:effectLst/>
                <a:latin typeface="-apple-system"/>
              </a:rPr>
              <a:t>Människor: Tolken av Data</a:t>
            </a:r>
          </a:p>
          <a:p>
            <a:pPr algn="l" fontAlgn="base"/>
            <a:r>
              <a:rPr lang="sv-SE" b="0" i="0" dirty="0">
                <a:solidFill>
                  <a:srgbClr val="313B3F"/>
                </a:solidFill>
                <a:effectLst/>
                <a:latin typeface="Georgia" panose="02040502050405020303" pitchFamily="18" charset="0"/>
              </a:rPr>
              <a:t>Tekniken kan vara hur avancerad som helst, men utan människor som har kompetens att tolka och engagemanget att agera på </a:t>
            </a:r>
            <a:r>
              <a:rPr lang="sv-SE" b="0" i="0" dirty="0" err="1">
                <a:solidFill>
                  <a:srgbClr val="313B3F"/>
                </a:solidFill>
                <a:effectLst/>
                <a:latin typeface="Georgia" panose="02040502050405020303" pitchFamily="18" charset="0"/>
              </a:rPr>
              <a:t>datan</a:t>
            </a:r>
            <a:r>
              <a:rPr lang="sv-SE" b="0" i="0" dirty="0">
                <a:solidFill>
                  <a:srgbClr val="313B3F"/>
                </a:solidFill>
                <a:effectLst/>
                <a:latin typeface="Georgia" panose="02040502050405020303" pitchFamily="18" charset="0"/>
              </a:rPr>
              <a:t> blir den meningslös. Människor ger kontext till de siffror och diagram som genereras, och det är deras beslut och handlingar som i slutändan bestämmer projektets framgång. Engagerade medarbetare som förstår både tekniken och dess praktiska tillämpningar är avgörande för framgången av ett projekt med digitala tvillingar. Detta understryker vikten av utbildning och kompetensutveckling, inte bara inom teknologi och dataanalys utan också inom processledning och beslutsfattande.</a:t>
            </a:r>
          </a:p>
        </p:txBody>
      </p:sp>
      <p:pic>
        <p:nvPicPr>
          <p:cNvPr id="36" name="Bildobjekt 35" descr="En bild som visar klocka, skärmbild, linje, ljus&#10;&#10;Automatiskt genererad beskrivning">
            <a:extLst>
              <a:ext uri="{FF2B5EF4-FFF2-40B4-BE49-F238E27FC236}">
                <a16:creationId xmlns:a16="http://schemas.microsoft.com/office/drawing/2014/main" id="{84A544BD-E1F2-B43D-618E-960E05EA27F1}"/>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798" y="2452516"/>
            <a:ext cx="3853901" cy="2634564"/>
          </a:xfrm>
          <a:prstGeom prst="rect">
            <a:avLst/>
          </a:prstGeom>
        </p:spPr>
      </p:pic>
      <p:cxnSp>
        <p:nvCxnSpPr>
          <p:cNvPr id="37" name="Rak koppling 36">
            <a:extLst>
              <a:ext uri="{FF2B5EF4-FFF2-40B4-BE49-F238E27FC236}">
                <a16:creationId xmlns:a16="http://schemas.microsoft.com/office/drawing/2014/main" id="{65DB6B29-13AC-A6BC-1A41-0B5DA4D7E975}"/>
              </a:ext>
            </a:extLst>
          </p:cNvPr>
          <p:cNvCxnSpPr/>
          <p:nvPr/>
        </p:nvCxnSpPr>
        <p:spPr>
          <a:xfrm>
            <a:off x="7391878"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4CBD7F28-273C-257D-64E1-5AA2AFB4F08D}"/>
              </a:ext>
            </a:extLst>
          </p:cNvPr>
          <p:cNvCxnSpPr/>
          <p:nvPr/>
        </p:nvCxnSpPr>
        <p:spPr>
          <a:xfrm>
            <a:off x="8567590"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03A2E8DE-0A6D-FB20-B491-6035842E2242}"/>
              </a:ext>
            </a:extLst>
          </p:cNvPr>
          <p:cNvCxnSpPr/>
          <p:nvPr/>
        </p:nvCxnSpPr>
        <p:spPr>
          <a:xfrm>
            <a:off x="9547189"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B9C91D30-5E14-AEFA-9F36-F12879136EC5}"/>
              </a:ext>
            </a:extLst>
          </p:cNvPr>
          <p:cNvCxnSpPr/>
          <p:nvPr/>
        </p:nvCxnSpPr>
        <p:spPr>
          <a:xfrm>
            <a:off x="10724823"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1" name="Bildobjekt 40" descr="En bild som visar bord, design&#10;&#10;Automatiskt genererad beskrivning">
            <a:extLst>
              <a:ext uri="{FF2B5EF4-FFF2-40B4-BE49-F238E27FC236}">
                <a16:creationId xmlns:a16="http://schemas.microsoft.com/office/drawing/2014/main" id="{28C902FA-AE96-6EF4-5AF5-CE674C83F003}"/>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3216695"/>
            <a:ext cx="1241518" cy="1229682"/>
          </a:xfrm>
          <a:prstGeom prst="rect">
            <a:avLst/>
          </a:prstGeom>
        </p:spPr>
      </p:pic>
      <p:pic>
        <p:nvPicPr>
          <p:cNvPr id="42" name="Bildobjekt 41" descr="En bild som visar kreativitet, design, konst&#10;&#10;Automatiskt genererad beskrivning med medelhög exakthet">
            <a:extLst>
              <a:ext uri="{FF2B5EF4-FFF2-40B4-BE49-F238E27FC236}">
                <a16:creationId xmlns:a16="http://schemas.microsoft.com/office/drawing/2014/main" id="{091FE40E-5147-6361-79E8-57E087852A64}"/>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2632895"/>
            <a:ext cx="1241518" cy="1229682"/>
          </a:xfrm>
          <a:prstGeom prst="rect">
            <a:avLst/>
          </a:prstGeom>
        </p:spPr>
      </p:pic>
      <p:pic>
        <p:nvPicPr>
          <p:cNvPr id="43" name="Bildobjekt 42" descr="En bild som visar Skalmodell, byggnad, hus&#10;&#10;Automatiskt genererad beskrivning">
            <a:extLst>
              <a:ext uri="{FF2B5EF4-FFF2-40B4-BE49-F238E27FC236}">
                <a16:creationId xmlns:a16="http://schemas.microsoft.com/office/drawing/2014/main" id="{1A593D0A-6EED-985E-4B6A-406AB5457824}"/>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1937755"/>
            <a:ext cx="1241518" cy="1229682"/>
          </a:xfrm>
          <a:prstGeom prst="rect">
            <a:avLst/>
          </a:prstGeom>
        </p:spPr>
      </p:pic>
      <p:pic>
        <p:nvPicPr>
          <p:cNvPr id="44" name="Bildobjekt 43" descr="En bild som visar skärmbild, tecknad serie&#10;&#10;Automatiskt genererad beskrivning">
            <a:extLst>
              <a:ext uri="{FF2B5EF4-FFF2-40B4-BE49-F238E27FC236}">
                <a16:creationId xmlns:a16="http://schemas.microsoft.com/office/drawing/2014/main" id="{FDC4A17D-68AA-2B58-606B-62CF6B03834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15512" y="3216695"/>
            <a:ext cx="1241518" cy="1229682"/>
          </a:xfrm>
          <a:prstGeom prst="rect">
            <a:avLst/>
          </a:prstGeom>
        </p:spPr>
      </p:pic>
      <p:pic>
        <p:nvPicPr>
          <p:cNvPr id="45" name="Bildobjekt 44" descr="En bild som visar bord, skärmbild, design&#10;&#10;Automatiskt genererad beskrivning">
            <a:extLst>
              <a:ext uri="{FF2B5EF4-FFF2-40B4-BE49-F238E27FC236}">
                <a16:creationId xmlns:a16="http://schemas.microsoft.com/office/drawing/2014/main" id="{8340E20F-EDB3-F3C1-0ABE-06199AF24A5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5512" y="2680285"/>
            <a:ext cx="1241518" cy="1229682"/>
          </a:xfrm>
          <a:prstGeom prst="rect">
            <a:avLst/>
          </a:prstGeom>
        </p:spPr>
      </p:pic>
      <p:pic>
        <p:nvPicPr>
          <p:cNvPr id="46" name="Bildobjekt 45" descr="En bild som visar Skalmodell&#10;&#10;Automatiskt genererad beskrivning">
            <a:extLst>
              <a:ext uri="{FF2B5EF4-FFF2-40B4-BE49-F238E27FC236}">
                <a16:creationId xmlns:a16="http://schemas.microsoft.com/office/drawing/2014/main" id="{5DA4619F-78E3-6B1B-0E62-A52FE167D3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15512" y="1937755"/>
            <a:ext cx="1241518" cy="1229682"/>
          </a:xfrm>
          <a:prstGeom prst="rect">
            <a:avLst/>
          </a:prstGeom>
        </p:spPr>
      </p:pic>
      <p:pic>
        <p:nvPicPr>
          <p:cNvPr id="47" name="Bildobjekt 46" descr="En bild som visar Grafik, skärmbild, tecknad serie, design&#10;&#10;Automatiskt genererad beskrivning">
            <a:extLst>
              <a:ext uri="{FF2B5EF4-FFF2-40B4-BE49-F238E27FC236}">
                <a16:creationId xmlns:a16="http://schemas.microsoft.com/office/drawing/2014/main" id="{FDFD37B3-A824-63FE-4104-18F7794CD51C}"/>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64916" y="4111357"/>
            <a:ext cx="1241518" cy="1229682"/>
          </a:xfrm>
          <a:prstGeom prst="rect">
            <a:avLst/>
          </a:prstGeom>
        </p:spPr>
      </p:pic>
      <p:pic>
        <p:nvPicPr>
          <p:cNvPr id="48" name="Bildobjekt 47" descr="En bild som visar skärmbild, Färggrann, design&#10;&#10;Automatiskt genererad beskrivning">
            <a:extLst>
              <a:ext uri="{FF2B5EF4-FFF2-40B4-BE49-F238E27FC236}">
                <a16:creationId xmlns:a16="http://schemas.microsoft.com/office/drawing/2014/main" id="{BE40DF76-A244-DF86-8F16-5F73C34229BA}"/>
              </a:ext>
            </a:extLst>
          </p:cNvPr>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9965" y="4142399"/>
            <a:ext cx="1241518" cy="1229682"/>
          </a:xfrm>
          <a:prstGeom prst="rect">
            <a:avLst/>
          </a:prstGeom>
        </p:spPr>
      </p:pic>
      <p:sp>
        <p:nvSpPr>
          <p:cNvPr id="49" name="Rektangel 48">
            <a:extLst>
              <a:ext uri="{FF2B5EF4-FFF2-40B4-BE49-F238E27FC236}">
                <a16:creationId xmlns:a16="http://schemas.microsoft.com/office/drawing/2014/main" id="{6204865A-5F64-26A0-ECD8-A116CF8C07CD}"/>
              </a:ext>
            </a:extLst>
          </p:cNvPr>
          <p:cNvSpPr/>
          <p:nvPr/>
        </p:nvSpPr>
        <p:spPr>
          <a:xfrm>
            <a:off x="7285095" y="4422028"/>
            <a:ext cx="1389198" cy="62897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50" name="textruta 49">
            <a:extLst>
              <a:ext uri="{FF2B5EF4-FFF2-40B4-BE49-F238E27FC236}">
                <a16:creationId xmlns:a16="http://schemas.microsoft.com/office/drawing/2014/main" id="{270CB345-45B1-0620-F894-A1F13BA7406B}"/>
              </a:ext>
            </a:extLst>
          </p:cNvPr>
          <p:cNvSpPr txBox="1"/>
          <p:nvPr/>
        </p:nvSpPr>
        <p:spPr>
          <a:xfrm>
            <a:off x="8692719" y="1051560"/>
            <a:ext cx="462871" cy="246221"/>
          </a:xfrm>
          <a:prstGeom prst="rect">
            <a:avLst/>
          </a:prstGeom>
          <a:noFill/>
        </p:spPr>
        <p:txBody>
          <a:bodyPr wrap="none" lIns="0" tIns="0" rIns="0" bIns="0" rtlCol="0">
            <a:spAutoFit/>
          </a:bodyPr>
          <a:lstStyle/>
          <a:p>
            <a:pPr algn="l"/>
            <a:r>
              <a:rPr lang="sv-SE" sz="1600" dirty="0">
                <a:latin typeface="Futura MdCn BT" panose="020B0506020204030203"/>
              </a:rPr>
              <a:t>VISION</a:t>
            </a:r>
          </a:p>
        </p:txBody>
      </p:sp>
      <p:sp>
        <p:nvSpPr>
          <p:cNvPr id="51" name="textruta 50">
            <a:extLst>
              <a:ext uri="{FF2B5EF4-FFF2-40B4-BE49-F238E27FC236}">
                <a16:creationId xmlns:a16="http://schemas.microsoft.com/office/drawing/2014/main" id="{2740A33A-2DB8-BD82-6A71-AD86D6CC2970}"/>
              </a:ext>
            </a:extLst>
          </p:cNvPr>
          <p:cNvSpPr txBox="1"/>
          <p:nvPr/>
        </p:nvSpPr>
        <p:spPr>
          <a:xfrm>
            <a:off x="8525404" y="1360113"/>
            <a:ext cx="741241" cy="161583"/>
          </a:xfrm>
          <a:prstGeom prst="rect">
            <a:avLst/>
          </a:prstGeom>
          <a:noFill/>
        </p:spPr>
        <p:txBody>
          <a:bodyPr wrap="none" lIns="0" tIns="0" rIns="0" bIns="0" rtlCol="0">
            <a:spAutoFit/>
          </a:bodyPr>
          <a:lstStyle/>
          <a:p>
            <a:pPr algn="l"/>
            <a:r>
              <a:rPr lang="sv-SE" sz="1050" dirty="0">
                <a:latin typeface="Futura MdCn BT" panose="020B0506020204030203"/>
              </a:rPr>
              <a:t>BEHOV &amp; EFFEKT</a:t>
            </a:r>
          </a:p>
        </p:txBody>
      </p:sp>
      <p:sp>
        <p:nvSpPr>
          <p:cNvPr id="52" name="textruta 51">
            <a:extLst>
              <a:ext uri="{FF2B5EF4-FFF2-40B4-BE49-F238E27FC236}">
                <a16:creationId xmlns:a16="http://schemas.microsoft.com/office/drawing/2014/main" id="{2FA960E1-ADBB-D27B-D0D1-04736BC13C97}"/>
              </a:ext>
            </a:extLst>
          </p:cNvPr>
          <p:cNvSpPr txBox="1"/>
          <p:nvPr/>
        </p:nvSpPr>
        <p:spPr>
          <a:xfrm>
            <a:off x="7619321" y="1673478"/>
            <a:ext cx="36900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TEKNIK</a:t>
            </a:r>
          </a:p>
        </p:txBody>
      </p:sp>
      <p:sp>
        <p:nvSpPr>
          <p:cNvPr id="53" name="textruta 52">
            <a:extLst>
              <a:ext uri="{FF2B5EF4-FFF2-40B4-BE49-F238E27FC236}">
                <a16:creationId xmlns:a16="http://schemas.microsoft.com/office/drawing/2014/main" id="{EF8287B6-20B5-8A05-7B3F-5AE15BA08C98}"/>
              </a:ext>
            </a:extLst>
          </p:cNvPr>
          <p:cNvSpPr txBox="1"/>
          <p:nvPr/>
        </p:nvSpPr>
        <p:spPr>
          <a:xfrm>
            <a:off x="8643109" y="1669705"/>
            <a:ext cx="45154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PROCESS</a:t>
            </a:r>
          </a:p>
        </p:txBody>
      </p:sp>
      <p:sp>
        <p:nvSpPr>
          <p:cNvPr id="54" name="textruta 53">
            <a:extLst>
              <a:ext uri="{FF2B5EF4-FFF2-40B4-BE49-F238E27FC236}">
                <a16:creationId xmlns:a16="http://schemas.microsoft.com/office/drawing/2014/main" id="{4D0878CF-1770-02E2-1DD2-C1026271D46E}"/>
              </a:ext>
            </a:extLst>
          </p:cNvPr>
          <p:cNvSpPr txBox="1"/>
          <p:nvPr/>
        </p:nvSpPr>
        <p:spPr>
          <a:xfrm>
            <a:off x="9665898" y="1669705"/>
            <a:ext cx="612674" cy="184666"/>
          </a:xfrm>
          <a:prstGeom prst="rect">
            <a:avLst/>
          </a:prstGeom>
          <a:noFill/>
        </p:spPr>
        <p:txBody>
          <a:bodyPr wrap="none" lIns="0" tIns="0" rIns="0" bIns="0" rtlCol="0">
            <a:spAutoFit/>
          </a:bodyPr>
          <a:lstStyle/>
          <a:p>
            <a:pPr algn="l"/>
            <a:r>
              <a:rPr lang="sv-SE" sz="1200" dirty="0">
                <a:latin typeface="Futura MdCn BT" panose="020B0506020204030203"/>
              </a:rPr>
              <a:t>MÄNNISKOR</a:t>
            </a:r>
          </a:p>
        </p:txBody>
      </p:sp>
      <p:sp>
        <p:nvSpPr>
          <p:cNvPr id="55" name="textruta 54">
            <a:extLst>
              <a:ext uri="{FF2B5EF4-FFF2-40B4-BE49-F238E27FC236}">
                <a16:creationId xmlns:a16="http://schemas.microsoft.com/office/drawing/2014/main" id="{D9AD5500-200C-D988-D39B-17DC385FDD31}"/>
              </a:ext>
            </a:extLst>
          </p:cNvPr>
          <p:cNvSpPr txBox="1"/>
          <p:nvPr/>
        </p:nvSpPr>
        <p:spPr>
          <a:xfrm>
            <a:off x="5949122" y="2646583"/>
            <a:ext cx="114746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ANVÄNDARAPPLIKATIONER</a:t>
            </a:r>
          </a:p>
        </p:txBody>
      </p:sp>
      <p:sp>
        <p:nvSpPr>
          <p:cNvPr id="56" name="textruta 55">
            <a:extLst>
              <a:ext uri="{FF2B5EF4-FFF2-40B4-BE49-F238E27FC236}">
                <a16:creationId xmlns:a16="http://schemas.microsoft.com/office/drawing/2014/main" id="{294B0877-6098-1A1E-F180-7EE9139EC5A7}"/>
              </a:ext>
            </a:extLst>
          </p:cNvPr>
          <p:cNvSpPr txBox="1"/>
          <p:nvPr/>
        </p:nvSpPr>
        <p:spPr>
          <a:xfrm>
            <a:off x="6047488" y="3203119"/>
            <a:ext cx="1009902"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ANDALYS &amp; DATABEARB</a:t>
            </a:r>
          </a:p>
        </p:txBody>
      </p:sp>
      <p:sp>
        <p:nvSpPr>
          <p:cNvPr id="57" name="textruta 56">
            <a:extLst>
              <a:ext uri="{FF2B5EF4-FFF2-40B4-BE49-F238E27FC236}">
                <a16:creationId xmlns:a16="http://schemas.microsoft.com/office/drawing/2014/main" id="{5B499A95-2717-7BAB-8985-C840B8DC5126}"/>
              </a:ext>
            </a:extLst>
          </p:cNvPr>
          <p:cNvSpPr txBox="1"/>
          <p:nvPr/>
        </p:nvSpPr>
        <p:spPr>
          <a:xfrm>
            <a:off x="6555679" y="3754138"/>
            <a:ext cx="501714"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PLATTOFRM</a:t>
            </a:r>
          </a:p>
        </p:txBody>
      </p:sp>
      <p:sp>
        <p:nvSpPr>
          <p:cNvPr id="58" name="textruta 57">
            <a:extLst>
              <a:ext uri="{FF2B5EF4-FFF2-40B4-BE49-F238E27FC236}">
                <a16:creationId xmlns:a16="http://schemas.microsoft.com/office/drawing/2014/main" id="{2B524BB3-468F-7E5B-8B1A-89B632CE4C11}"/>
              </a:ext>
            </a:extLst>
          </p:cNvPr>
          <p:cNvSpPr txBox="1"/>
          <p:nvPr/>
        </p:nvSpPr>
        <p:spPr>
          <a:xfrm>
            <a:off x="10868893" y="2660159"/>
            <a:ext cx="590729" cy="153888"/>
          </a:xfrm>
          <a:prstGeom prst="rect">
            <a:avLst/>
          </a:prstGeom>
          <a:noFill/>
        </p:spPr>
        <p:txBody>
          <a:bodyPr wrap="none" lIns="0" tIns="0" rIns="0" bIns="0" rtlCol="0">
            <a:spAutoFit/>
          </a:bodyPr>
          <a:lstStyle/>
          <a:p>
            <a:r>
              <a:rPr lang="sv-SE" sz="1000" dirty="0">
                <a:latin typeface="Futura MdCn BT" panose="020B0506020204030203"/>
              </a:rPr>
              <a:t>MEDBORGARE</a:t>
            </a:r>
          </a:p>
        </p:txBody>
      </p:sp>
      <p:sp>
        <p:nvSpPr>
          <p:cNvPr id="59" name="textruta 58">
            <a:extLst>
              <a:ext uri="{FF2B5EF4-FFF2-40B4-BE49-F238E27FC236}">
                <a16:creationId xmlns:a16="http://schemas.microsoft.com/office/drawing/2014/main" id="{3A7D5F31-6BBF-E2A5-7CAF-B20B963DAC60}"/>
              </a:ext>
            </a:extLst>
          </p:cNvPr>
          <p:cNvSpPr txBox="1"/>
          <p:nvPr/>
        </p:nvSpPr>
        <p:spPr>
          <a:xfrm>
            <a:off x="10888316" y="3216695"/>
            <a:ext cx="734768" cy="153888"/>
          </a:xfrm>
          <a:prstGeom prst="rect">
            <a:avLst/>
          </a:prstGeom>
          <a:noFill/>
        </p:spPr>
        <p:txBody>
          <a:bodyPr wrap="none" lIns="0" tIns="0" rIns="0" bIns="0" rtlCol="0">
            <a:spAutoFit/>
          </a:bodyPr>
          <a:lstStyle/>
          <a:p>
            <a:r>
              <a:rPr lang="sv-SE" sz="1000" dirty="0">
                <a:latin typeface="Futura MdCn BT" panose="020B0506020204030203"/>
              </a:rPr>
              <a:t>BESLUTSFATTARE</a:t>
            </a:r>
          </a:p>
        </p:txBody>
      </p:sp>
      <p:sp>
        <p:nvSpPr>
          <p:cNvPr id="60" name="textruta 59">
            <a:extLst>
              <a:ext uri="{FF2B5EF4-FFF2-40B4-BE49-F238E27FC236}">
                <a16:creationId xmlns:a16="http://schemas.microsoft.com/office/drawing/2014/main" id="{AC27E151-8DB6-ABD3-0DAB-80C53BDAE1F8}"/>
              </a:ext>
            </a:extLst>
          </p:cNvPr>
          <p:cNvSpPr txBox="1"/>
          <p:nvPr/>
        </p:nvSpPr>
        <p:spPr>
          <a:xfrm>
            <a:off x="10907911" y="3767714"/>
            <a:ext cx="1085968" cy="153888"/>
          </a:xfrm>
          <a:prstGeom prst="rect">
            <a:avLst/>
          </a:prstGeom>
          <a:noFill/>
        </p:spPr>
        <p:txBody>
          <a:bodyPr wrap="none" lIns="0" tIns="0" rIns="0" bIns="0" rtlCol="0">
            <a:spAutoFit/>
          </a:bodyPr>
          <a:lstStyle/>
          <a:p>
            <a:r>
              <a:rPr lang="sv-SE" sz="1000" dirty="0">
                <a:latin typeface="Futura MdCn BT" panose="020B0506020204030203"/>
              </a:rPr>
              <a:t>TJÄNSTEMÄN &amp; EXPERTER</a:t>
            </a:r>
          </a:p>
        </p:txBody>
      </p:sp>
      <p:sp>
        <p:nvSpPr>
          <p:cNvPr id="61" name="Rektangel 60">
            <a:extLst>
              <a:ext uri="{FF2B5EF4-FFF2-40B4-BE49-F238E27FC236}">
                <a16:creationId xmlns:a16="http://schemas.microsoft.com/office/drawing/2014/main" id="{CD699429-686D-2BD0-28EF-DC2E8438AF54}"/>
              </a:ext>
            </a:extLst>
          </p:cNvPr>
          <p:cNvSpPr/>
          <p:nvPr/>
        </p:nvSpPr>
        <p:spPr>
          <a:xfrm>
            <a:off x="8291894" y="1058839"/>
            <a:ext cx="1205009" cy="514616"/>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dirty="0">
              <a:latin typeface="Futura MdCn BT" panose="020B0506020204030203"/>
            </a:endParaRPr>
          </a:p>
        </p:txBody>
      </p:sp>
      <p:sp>
        <p:nvSpPr>
          <p:cNvPr id="62" name="Rektangel 61">
            <a:extLst>
              <a:ext uri="{FF2B5EF4-FFF2-40B4-BE49-F238E27FC236}">
                <a16:creationId xmlns:a16="http://schemas.microsoft.com/office/drawing/2014/main" id="{BAB1649A-BBEB-589A-C242-364C806070A9}"/>
              </a:ext>
            </a:extLst>
          </p:cNvPr>
          <p:cNvSpPr/>
          <p:nvPr/>
        </p:nvSpPr>
        <p:spPr>
          <a:xfrm>
            <a:off x="7391878" y="1640782"/>
            <a:ext cx="3134355" cy="28204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63" name="textruta 62">
            <a:extLst>
              <a:ext uri="{FF2B5EF4-FFF2-40B4-BE49-F238E27FC236}">
                <a16:creationId xmlns:a16="http://schemas.microsoft.com/office/drawing/2014/main" id="{38FB27F5-6258-F9D7-554C-BEFD2EC556D9}"/>
              </a:ext>
            </a:extLst>
          </p:cNvPr>
          <p:cNvSpPr txBox="1"/>
          <p:nvPr/>
        </p:nvSpPr>
        <p:spPr>
          <a:xfrm>
            <a:off x="6598983" y="4649254"/>
            <a:ext cx="453971" cy="184666"/>
          </a:xfrm>
          <a:prstGeom prst="rect">
            <a:avLst/>
          </a:prstGeom>
          <a:noFill/>
        </p:spPr>
        <p:txBody>
          <a:bodyPr wrap="none" lIns="0" tIns="0" rIns="0" bIns="0" rtlCol="0">
            <a:spAutoFit/>
          </a:bodyPr>
          <a:lstStyle/>
          <a:p>
            <a:pPr algn="r"/>
            <a:r>
              <a:rPr lang="sv-SE" sz="1200" dirty="0">
                <a:solidFill>
                  <a:schemeClr val="bg1">
                    <a:lumMod val="75000"/>
                  </a:schemeClr>
                </a:solidFill>
                <a:latin typeface="Futura MdCn BT" panose="020B0506020204030203"/>
              </a:rPr>
              <a:t>BASDATA</a:t>
            </a:r>
          </a:p>
        </p:txBody>
      </p:sp>
      <p:sp>
        <p:nvSpPr>
          <p:cNvPr id="64" name="textruta 63">
            <a:extLst>
              <a:ext uri="{FF2B5EF4-FFF2-40B4-BE49-F238E27FC236}">
                <a16:creationId xmlns:a16="http://schemas.microsoft.com/office/drawing/2014/main" id="{7F1C2C1C-51C5-99A8-38B9-BDC7F030A60D}"/>
              </a:ext>
            </a:extLst>
          </p:cNvPr>
          <p:cNvSpPr txBox="1"/>
          <p:nvPr/>
        </p:nvSpPr>
        <p:spPr>
          <a:xfrm>
            <a:off x="7443147" y="5190002"/>
            <a:ext cx="360675" cy="415498"/>
          </a:xfrm>
          <a:prstGeom prst="rect">
            <a:avLst/>
          </a:prstGeom>
          <a:noFill/>
        </p:spPr>
        <p:txBody>
          <a:bodyPr wrap="none" lIns="0" tIns="0" rIns="0" bIns="0" rtlCol="0">
            <a:spAutoFit/>
          </a:bodyPr>
          <a:lstStyle/>
          <a:p>
            <a:pPr algn="ctr"/>
            <a:r>
              <a:rPr lang="sv-SE" sz="900" dirty="0">
                <a:solidFill>
                  <a:schemeClr val="bg1">
                    <a:lumMod val="75000"/>
                  </a:schemeClr>
                </a:solidFill>
                <a:latin typeface="Futura MdCn BT" panose="020B0506020204030203"/>
              </a:rPr>
              <a:t>GEODATA</a:t>
            </a:r>
          </a:p>
          <a:p>
            <a:pPr algn="ctr"/>
            <a:r>
              <a:rPr lang="sv-SE" sz="900" dirty="0">
                <a:solidFill>
                  <a:schemeClr val="bg1">
                    <a:lumMod val="75000"/>
                  </a:schemeClr>
                </a:solidFill>
                <a:latin typeface="Futura MdCn BT" panose="020B0506020204030203"/>
              </a:rPr>
              <a:t>CAD/BIM</a:t>
            </a:r>
          </a:p>
          <a:p>
            <a:pPr algn="ctr"/>
            <a:r>
              <a:rPr lang="sv-SE" sz="900" dirty="0">
                <a:solidFill>
                  <a:schemeClr val="bg1">
                    <a:lumMod val="75000"/>
                  </a:schemeClr>
                </a:solidFill>
                <a:latin typeface="Futura MdCn BT" panose="020B0506020204030203"/>
              </a:rPr>
              <a:t>ETC</a:t>
            </a:r>
          </a:p>
        </p:txBody>
      </p:sp>
      <p:sp>
        <p:nvSpPr>
          <p:cNvPr id="65" name="textruta 64">
            <a:extLst>
              <a:ext uri="{FF2B5EF4-FFF2-40B4-BE49-F238E27FC236}">
                <a16:creationId xmlns:a16="http://schemas.microsoft.com/office/drawing/2014/main" id="{EBB28689-1C94-28BF-7994-441C454BFC4C}"/>
              </a:ext>
            </a:extLst>
          </p:cNvPr>
          <p:cNvSpPr txBox="1"/>
          <p:nvPr/>
        </p:nvSpPr>
        <p:spPr>
          <a:xfrm>
            <a:off x="8115594" y="5195714"/>
            <a:ext cx="298159" cy="692497"/>
          </a:xfrm>
          <a:prstGeom prst="rect">
            <a:avLst/>
          </a:prstGeom>
          <a:noFill/>
        </p:spPr>
        <p:txBody>
          <a:bodyPr wrap="none" lIns="0" tIns="0" rIns="0" bIns="0" rtlCol="0">
            <a:spAutoFit/>
          </a:bodyPr>
          <a:lstStyle/>
          <a:p>
            <a:pPr algn="ctr"/>
            <a:r>
              <a:rPr lang="sv-SE" sz="900" dirty="0" err="1">
                <a:solidFill>
                  <a:schemeClr val="bg1">
                    <a:lumMod val="75000"/>
                  </a:schemeClr>
                </a:solidFill>
                <a:latin typeface="Futura MdCn BT" panose="020B0506020204030203"/>
              </a:rPr>
              <a:t>IoT</a:t>
            </a:r>
            <a:r>
              <a:rPr lang="sv-SE" sz="900" dirty="0">
                <a:solidFill>
                  <a:schemeClr val="bg1">
                    <a:lumMod val="75000"/>
                  </a:schemeClr>
                </a:solidFill>
                <a:latin typeface="Futura MdCn BT" panose="020B0506020204030203"/>
              </a:rPr>
              <a:t> &amp;</a:t>
            </a:r>
          </a:p>
          <a:p>
            <a:pPr algn="ctr"/>
            <a:r>
              <a:rPr lang="sv-SE" sz="900" dirty="0">
                <a:solidFill>
                  <a:schemeClr val="bg1">
                    <a:lumMod val="75000"/>
                  </a:schemeClr>
                </a:solidFill>
                <a:latin typeface="Futura MdCn BT" panose="020B0506020204030203"/>
              </a:rPr>
              <a:t>SENSOR</a:t>
            </a:r>
          </a:p>
          <a:p>
            <a:pPr algn="ctr"/>
            <a:r>
              <a:rPr lang="sv-SE" sz="900" dirty="0">
                <a:solidFill>
                  <a:schemeClr val="bg1">
                    <a:lumMod val="75000"/>
                  </a:schemeClr>
                </a:solidFill>
                <a:latin typeface="Futura MdCn BT" panose="020B0506020204030203"/>
              </a:rPr>
              <a:t>ETC</a:t>
            </a:r>
          </a:p>
          <a:p>
            <a:pPr algn="ctr"/>
            <a:endParaRPr lang="sv-SE" sz="900" dirty="0">
              <a:solidFill>
                <a:schemeClr val="bg1">
                  <a:lumMod val="75000"/>
                </a:schemeClr>
              </a:solidFill>
              <a:latin typeface="Futura MdCn BT" panose="020B0506020204030203"/>
            </a:endParaRPr>
          </a:p>
          <a:p>
            <a:pPr algn="ctr"/>
            <a:endParaRPr lang="sv-SE" sz="900" dirty="0">
              <a:solidFill>
                <a:schemeClr val="bg1">
                  <a:lumMod val="75000"/>
                </a:schemeClr>
              </a:solidFill>
              <a:latin typeface="Futura MdCn BT" panose="020B0506020204030203"/>
            </a:endParaRPr>
          </a:p>
        </p:txBody>
      </p:sp>
      <p:sp>
        <p:nvSpPr>
          <p:cNvPr id="2" name="textruta 1">
            <a:extLst>
              <a:ext uri="{FF2B5EF4-FFF2-40B4-BE49-F238E27FC236}">
                <a16:creationId xmlns:a16="http://schemas.microsoft.com/office/drawing/2014/main" id="{77836F96-E1AF-4706-C616-B2682EAD43D2}"/>
              </a:ext>
            </a:extLst>
          </p:cNvPr>
          <p:cNvSpPr txBox="1"/>
          <p:nvPr/>
        </p:nvSpPr>
        <p:spPr>
          <a:xfrm>
            <a:off x="9524183" y="4909433"/>
            <a:ext cx="69890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DATAINSAMLING</a:t>
            </a:r>
          </a:p>
        </p:txBody>
      </p:sp>
    </p:spTree>
    <p:custDataLst>
      <p:custData r:id="rId1"/>
      <p:custData r:id="rId2"/>
    </p:custDataLst>
    <p:extLst>
      <p:ext uri="{BB962C8B-B14F-4D97-AF65-F5344CB8AC3E}">
        <p14:creationId xmlns:p14="http://schemas.microsoft.com/office/powerpoint/2010/main" val="943118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C2F69-9451-86D5-8049-F65003F8A74C}"/>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5EFE1960-1492-A3EA-4F2E-7C36409EC04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C8982083-45C8-B0E5-81F4-E1B7AFF5364A}"/>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8</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DC82F42E-8D83-AACD-B8A7-57306FC2408C}"/>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sp>
        <p:nvSpPr>
          <p:cNvPr id="10" name="textruta 9">
            <a:extLst>
              <a:ext uri="{FF2B5EF4-FFF2-40B4-BE49-F238E27FC236}">
                <a16:creationId xmlns:a16="http://schemas.microsoft.com/office/drawing/2014/main" id="{CCDFF5BA-AAD8-66C9-66AD-621D0385EEE9}"/>
              </a:ext>
            </a:extLst>
          </p:cNvPr>
          <p:cNvSpPr txBox="1"/>
          <p:nvPr/>
        </p:nvSpPr>
        <p:spPr>
          <a:xfrm>
            <a:off x="458424" y="656868"/>
            <a:ext cx="5370876" cy="5632311"/>
          </a:xfrm>
          <a:prstGeom prst="rect">
            <a:avLst/>
          </a:prstGeom>
          <a:noFill/>
        </p:spPr>
        <p:txBody>
          <a:bodyPr wrap="square">
            <a:spAutoFit/>
          </a:bodyPr>
          <a:lstStyle/>
          <a:p>
            <a:pPr algn="l" fontAlgn="base"/>
            <a:r>
              <a:rPr lang="sv-SE" b="1" i="0" dirty="0">
                <a:solidFill>
                  <a:srgbClr val="090A0B"/>
                </a:solidFill>
                <a:effectLst/>
                <a:latin typeface="-apple-system"/>
              </a:rPr>
              <a:t>Processer: Ramverket för Samarbete</a:t>
            </a:r>
          </a:p>
          <a:p>
            <a:pPr algn="l" fontAlgn="base"/>
            <a:r>
              <a:rPr lang="sv-SE" b="0" i="0" dirty="0">
                <a:solidFill>
                  <a:srgbClr val="313B3F"/>
                </a:solidFill>
                <a:effectLst/>
                <a:latin typeface="Georgia" panose="02040502050405020303" pitchFamily="18" charset="0"/>
              </a:rPr>
              <a:t>Teknik och människor kan vara utmärkta i sig, men utan effektiva processer riskerar de att arbeta i ett vakuum. Processer skapar ett ramverk där teknik och människor kan samarbeta på ett koordinerat och effektivt sätt. Det kan handla om allt från datainsamling och kvalitetskontroll till analys och implementering av insikter i praktiken. En väldefinierad process säkerställer att alla delar av ekosystemet arbetar mot samma mål och optimerar användningen av resurser. Potentialen för Digitala tvillingar sträcker sig mycket längre än bara förvaltningsskedet. Digitala tvillingar kan och bör användas redan i planerings-, design- och byggfasen. Genom att integrera digitala tvillingar i dessa tidiga skeden kan man göra mer informerade beslut som leder till bättre och mer hållbara lösningar. Det handlar om att skapa en process som tar hänsyn till hela livscykeln av ett projekt, från idé till genomförande och vidare underhåll.</a:t>
            </a:r>
          </a:p>
        </p:txBody>
      </p:sp>
      <p:pic>
        <p:nvPicPr>
          <p:cNvPr id="36" name="Bildobjekt 35" descr="En bild som visar klocka, skärmbild, linje, ljus&#10;&#10;Automatiskt genererad beskrivning">
            <a:extLst>
              <a:ext uri="{FF2B5EF4-FFF2-40B4-BE49-F238E27FC236}">
                <a16:creationId xmlns:a16="http://schemas.microsoft.com/office/drawing/2014/main" id="{F9DCC65B-6DE2-1E5C-D651-4842F3989A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798" y="2452516"/>
            <a:ext cx="3853901" cy="2634564"/>
          </a:xfrm>
          <a:prstGeom prst="rect">
            <a:avLst/>
          </a:prstGeom>
        </p:spPr>
      </p:pic>
      <p:cxnSp>
        <p:nvCxnSpPr>
          <p:cNvPr id="37" name="Rak koppling 36">
            <a:extLst>
              <a:ext uri="{FF2B5EF4-FFF2-40B4-BE49-F238E27FC236}">
                <a16:creationId xmlns:a16="http://schemas.microsoft.com/office/drawing/2014/main" id="{3EF0F819-7DEE-C77D-DA7D-947E4F5AB58A}"/>
              </a:ext>
            </a:extLst>
          </p:cNvPr>
          <p:cNvCxnSpPr/>
          <p:nvPr/>
        </p:nvCxnSpPr>
        <p:spPr>
          <a:xfrm>
            <a:off x="7391878"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647C1403-CB43-56B0-B373-2369C06CC236}"/>
              </a:ext>
            </a:extLst>
          </p:cNvPr>
          <p:cNvCxnSpPr/>
          <p:nvPr/>
        </p:nvCxnSpPr>
        <p:spPr>
          <a:xfrm>
            <a:off x="8567590"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DA6252C9-9ED7-2324-6E94-7273E780E16A}"/>
              </a:ext>
            </a:extLst>
          </p:cNvPr>
          <p:cNvCxnSpPr/>
          <p:nvPr/>
        </p:nvCxnSpPr>
        <p:spPr>
          <a:xfrm>
            <a:off x="9547189"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610B3CC1-6B37-6190-272D-D088B1E3411F}"/>
              </a:ext>
            </a:extLst>
          </p:cNvPr>
          <p:cNvCxnSpPr/>
          <p:nvPr/>
        </p:nvCxnSpPr>
        <p:spPr>
          <a:xfrm>
            <a:off x="10724823"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1" name="Bildobjekt 40" descr="En bild som visar bord, design&#10;&#10;Automatiskt genererad beskrivning">
            <a:extLst>
              <a:ext uri="{FF2B5EF4-FFF2-40B4-BE49-F238E27FC236}">
                <a16:creationId xmlns:a16="http://schemas.microsoft.com/office/drawing/2014/main" id="{F0EC64BC-54C8-7A5A-EC83-4A0CCE1FB2C3}"/>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3216695"/>
            <a:ext cx="1241518" cy="1229682"/>
          </a:xfrm>
          <a:prstGeom prst="rect">
            <a:avLst/>
          </a:prstGeom>
        </p:spPr>
      </p:pic>
      <p:pic>
        <p:nvPicPr>
          <p:cNvPr id="42" name="Bildobjekt 41" descr="En bild som visar kreativitet, design, konst&#10;&#10;Automatiskt genererad beskrivning med medelhög exakthet">
            <a:extLst>
              <a:ext uri="{FF2B5EF4-FFF2-40B4-BE49-F238E27FC236}">
                <a16:creationId xmlns:a16="http://schemas.microsoft.com/office/drawing/2014/main" id="{D7655FCF-81EA-80B1-5ECC-D32A57FA6C3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2632895"/>
            <a:ext cx="1241518" cy="1229682"/>
          </a:xfrm>
          <a:prstGeom prst="rect">
            <a:avLst/>
          </a:prstGeom>
        </p:spPr>
      </p:pic>
      <p:pic>
        <p:nvPicPr>
          <p:cNvPr id="43" name="Bildobjekt 42" descr="En bild som visar Skalmodell, byggnad, hus&#10;&#10;Automatiskt genererad beskrivning">
            <a:extLst>
              <a:ext uri="{FF2B5EF4-FFF2-40B4-BE49-F238E27FC236}">
                <a16:creationId xmlns:a16="http://schemas.microsoft.com/office/drawing/2014/main" id="{187822C7-521C-99CB-12EA-D211153D1AD7}"/>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1937755"/>
            <a:ext cx="1241518" cy="1229682"/>
          </a:xfrm>
          <a:prstGeom prst="rect">
            <a:avLst/>
          </a:prstGeom>
        </p:spPr>
      </p:pic>
      <p:pic>
        <p:nvPicPr>
          <p:cNvPr id="44" name="Bildobjekt 43" descr="En bild som visar skärmbild, tecknad serie&#10;&#10;Automatiskt genererad beskrivning">
            <a:extLst>
              <a:ext uri="{FF2B5EF4-FFF2-40B4-BE49-F238E27FC236}">
                <a16:creationId xmlns:a16="http://schemas.microsoft.com/office/drawing/2014/main" id="{9C74E958-C91F-6789-1616-DFA6FA0BC91A}"/>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3216695"/>
            <a:ext cx="1241518" cy="1229682"/>
          </a:xfrm>
          <a:prstGeom prst="rect">
            <a:avLst/>
          </a:prstGeom>
        </p:spPr>
      </p:pic>
      <p:pic>
        <p:nvPicPr>
          <p:cNvPr id="45" name="Bildobjekt 44" descr="En bild som visar bord, skärmbild, design&#10;&#10;Automatiskt genererad beskrivning">
            <a:extLst>
              <a:ext uri="{FF2B5EF4-FFF2-40B4-BE49-F238E27FC236}">
                <a16:creationId xmlns:a16="http://schemas.microsoft.com/office/drawing/2014/main" id="{22C54D23-549D-6C56-207C-9A87E966B1D4}"/>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2680285"/>
            <a:ext cx="1241518" cy="1229682"/>
          </a:xfrm>
          <a:prstGeom prst="rect">
            <a:avLst/>
          </a:prstGeom>
        </p:spPr>
      </p:pic>
      <p:pic>
        <p:nvPicPr>
          <p:cNvPr id="46" name="Bildobjekt 45" descr="En bild som visar Skalmodell&#10;&#10;Automatiskt genererad beskrivning">
            <a:extLst>
              <a:ext uri="{FF2B5EF4-FFF2-40B4-BE49-F238E27FC236}">
                <a16:creationId xmlns:a16="http://schemas.microsoft.com/office/drawing/2014/main" id="{87E3DDE0-FE30-30CB-362F-86086AFE3E81}"/>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1937755"/>
            <a:ext cx="1241518" cy="1229682"/>
          </a:xfrm>
          <a:prstGeom prst="rect">
            <a:avLst/>
          </a:prstGeom>
        </p:spPr>
      </p:pic>
      <p:pic>
        <p:nvPicPr>
          <p:cNvPr id="47" name="Bildobjekt 46" descr="En bild som visar Grafik, skärmbild, tecknad serie, design&#10;&#10;Automatiskt genererad beskrivning">
            <a:extLst>
              <a:ext uri="{FF2B5EF4-FFF2-40B4-BE49-F238E27FC236}">
                <a16:creationId xmlns:a16="http://schemas.microsoft.com/office/drawing/2014/main" id="{0FC8CC87-BDB4-D014-E145-C04A46376E4D}"/>
              </a:ext>
            </a:extLst>
          </p:cNvPr>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64916" y="4111357"/>
            <a:ext cx="1241518" cy="1229682"/>
          </a:xfrm>
          <a:prstGeom prst="rect">
            <a:avLst/>
          </a:prstGeom>
        </p:spPr>
      </p:pic>
      <p:pic>
        <p:nvPicPr>
          <p:cNvPr id="48" name="Bildobjekt 47" descr="En bild som visar skärmbild, Färggrann, design&#10;&#10;Automatiskt genererad beskrivning">
            <a:extLst>
              <a:ext uri="{FF2B5EF4-FFF2-40B4-BE49-F238E27FC236}">
                <a16:creationId xmlns:a16="http://schemas.microsoft.com/office/drawing/2014/main" id="{FB7C6188-C788-B60F-A131-4C09DC2CAB70}"/>
              </a:ext>
            </a:extLst>
          </p:cNvPr>
          <p:cNvPicPr>
            <a:picLocks noChangeAspect="1"/>
          </p:cNvPicPr>
          <p:nvPr/>
        </p:nvPicPr>
        <p:blipFill>
          <a:blip r:embed="rId1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29965" y="4142399"/>
            <a:ext cx="1241518" cy="1229682"/>
          </a:xfrm>
          <a:prstGeom prst="rect">
            <a:avLst/>
          </a:prstGeom>
        </p:spPr>
      </p:pic>
      <p:sp>
        <p:nvSpPr>
          <p:cNvPr id="49" name="Rektangel 48">
            <a:extLst>
              <a:ext uri="{FF2B5EF4-FFF2-40B4-BE49-F238E27FC236}">
                <a16:creationId xmlns:a16="http://schemas.microsoft.com/office/drawing/2014/main" id="{A7761E02-1472-12A2-961C-D7E0B5ED75E4}"/>
              </a:ext>
            </a:extLst>
          </p:cNvPr>
          <p:cNvSpPr/>
          <p:nvPr/>
        </p:nvSpPr>
        <p:spPr>
          <a:xfrm>
            <a:off x="7285095" y="4422028"/>
            <a:ext cx="1389198" cy="62897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50" name="textruta 49">
            <a:extLst>
              <a:ext uri="{FF2B5EF4-FFF2-40B4-BE49-F238E27FC236}">
                <a16:creationId xmlns:a16="http://schemas.microsoft.com/office/drawing/2014/main" id="{73FCE771-2866-D56F-1B15-1781B2148C9F}"/>
              </a:ext>
            </a:extLst>
          </p:cNvPr>
          <p:cNvSpPr txBox="1"/>
          <p:nvPr/>
        </p:nvSpPr>
        <p:spPr>
          <a:xfrm>
            <a:off x="8692719" y="1051560"/>
            <a:ext cx="462871" cy="246221"/>
          </a:xfrm>
          <a:prstGeom prst="rect">
            <a:avLst/>
          </a:prstGeom>
          <a:noFill/>
        </p:spPr>
        <p:txBody>
          <a:bodyPr wrap="none" lIns="0" tIns="0" rIns="0" bIns="0" rtlCol="0">
            <a:spAutoFit/>
          </a:bodyPr>
          <a:lstStyle/>
          <a:p>
            <a:pPr algn="l"/>
            <a:r>
              <a:rPr lang="sv-SE" sz="1600" dirty="0">
                <a:latin typeface="Futura MdCn BT" panose="020B0506020204030203"/>
              </a:rPr>
              <a:t>VISION</a:t>
            </a:r>
          </a:p>
        </p:txBody>
      </p:sp>
      <p:sp>
        <p:nvSpPr>
          <p:cNvPr id="51" name="textruta 50">
            <a:extLst>
              <a:ext uri="{FF2B5EF4-FFF2-40B4-BE49-F238E27FC236}">
                <a16:creationId xmlns:a16="http://schemas.microsoft.com/office/drawing/2014/main" id="{59E3DE9D-44A0-153D-2C62-35B2FC1D084C}"/>
              </a:ext>
            </a:extLst>
          </p:cNvPr>
          <p:cNvSpPr txBox="1"/>
          <p:nvPr/>
        </p:nvSpPr>
        <p:spPr>
          <a:xfrm>
            <a:off x="8525404" y="1360113"/>
            <a:ext cx="741241" cy="161583"/>
          </a:xfrm>
          <a:prstGeom prst="rect">
            <a:avLst/>
          </a:prstGeom>
          <a:noFill/>
        </p:spPr>
        <p:txBody>
          <a:bodyPr wrap="none" lIns="0" tIns="0" rIns="0" bIns="0" rtlCol="0">
            <a:spAutoFit/>
          </a:bodyPr>
          <a:lstStyle/>
          <a:p>
            <a:pPr algn="l"/>
            <a:r>
              <a:rPr lang="sv-SE" sz="1050" dirty="0">
                <a:latin typeface="Futura MdCn BT" panose="020B0506020204030203"/>
              </a:rPr>
              <a:t>BEHOV &amp; EFFEKT</a:t>
            </a:r>
          </a:p>
        </p:txBody>
      </p:sp>
      <p:sp>
        <p:nvSpPr>
          <p:cNvPr id="52" name="textruta 51">
            <a:extLst>
              <a:ext uri="{FF2B5EF4-FFF2-40B4-BE49-F238E27FC236}">
                <a16:creationId xmlns:a16="http://schemas.microsoft.com/office/drawing/2014/main" id="{09EFD168-A842-F8B9-4F49-7F03F324FEED}"/>
              </a:ext>
            </a:extLst>
          </p:cNvPr>
          <p:cNvSpPr txBox="1"/>
          <p:nvPr/>
        </p:nvSpPr>
        <p:spPr>
          <a:xfrm>
            <a:off x="7619321" y="1673478"/>
            <a:ext cx="36900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TEKNIK</a:t>
            </a:r>
          </a:p>
        </p:txBody>
      </p:sp>
      <p:sp>
        <p:nvSpPr>
          <p:cNvPr id="53" name="textruta 52">
            <a:extLst>
              <a:ext uri="{FF2B5EF4-FFF2-40B4-BE49-F238E27FC236}">
                <a16:creationId xmlns:a16="http://schemas.microsoft.com/office/drawing/2014/main" id="{3ED2CCC8-9A15-CB14-7996-308E57F75A8D}"/>
              </a:ext>
            </a:extLst>
          </p:cNvPr>
          <p:cNvSpPr txBox="1"/>
          <p:nvPr/>
        </p:nvSpPr>
        <p:spPr>
          <a:xfrm>
            <a:off x="8643109" y="1669705"/>
            <a:ext cx="451543" cy="184666"/>
          </a:xfrm>
          <a:prstGeom prst="rect">
            <a:avLst/>
          </a:prstGeom>
          <a:noFill/>
        </p:spPr>
        <p:txBody>
          <a:bodyPr wrap="none" lIns="0" tIns="0" rIns="0" bIns="0" rtlCol="0">
            <a:spAutoFit/>
          </a:bodyPr>
          <a:lstStyle/>
          <a:p>
            <a:pPr algn="l"/>
            <a:r>
              <a:rPr lang="sv-SE" sz="1200" dirty="0">
                <a:latin typeface="Futura MdCn BT" panose="020B0506020204030203"/>
              </a:rPr>
              <a:t>PROCESS</a:t>
            </a:r>
          </a:p>
        </p:txBody>
      </p:sp>
      <p:sp>
        <p:nvSpPr>
          <p:cNvPr id="54" name="textruta 53">
            <a:extLst>
              <a:ext uri="{FF2B5EF4-FFF2-40B4-BE49-F238E27FC236}">
                <a16:creationId xmlns:a16="http://schemas.microsoft.com/office/drawing/2014/main" id="{45ED6610-A1D6-79AB-0A64-21ADE40A33FE}"/>
              </a:ext>
            </a:extLst>
          </p:cNvPr>
          <p:cNvSpPr txBox="1"/>
          <p:nvPr/>
        </p:nvSpPr>
        <p:spPr>
          <a:xfrm>
            <a:off x="9665898" y="1669705"/>
            <a:ext cx="612674"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MÄNNISKOR</a:t>
            </a:r>
          </a:p>
        </p:txBody>
      </p:sp>
      <p:sp>
        <p:nvSpPr>
          <p:cNvPr id="55" name="textruta 54">
            <a:extLst>
              <a:ext uri="{FF2B5EF4-FFF2-40B4-BE49-F238E27FC236}">
                <a16:creationId xmlns:a16="http://schemas.microsoft.com/office/drawing/2014/main" id="{20464E16-435D-BD21-2A5E-5227E1DDCDF8}"/>
              </a:ext>
            </a:extLst>
          </p:cNvPr>
          <p:cNvSpPr txBox="1"/>
          <p:nvPr/>
        </p:nvSpPr>
        <p:spPr>
          <a:xfrm>
            <a:off x="5949122" y="2646583"/>
            <a:ext cx="114746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ANVÄNDARAPPLIKATIONER</a:t>
            </a:r>
          </a:p>
        </p:txBody>
      </p:sp>
      <p:sp>
        <p:nvSpPr>
          <p:cNvPr id="56" name="textruta 55">
            <a:extLst>
              <a:ext uri="{FF2B5EF4-FFF2-40B4-BE49-F238E27FC236}">
                <a16:creationId xmlns:a16="http://schemas.microsoft.com/office/drawing/2014/main" id="{D393496E-8887-3694-032A-3F2C67226E3F}"/>
              </a:ext>
            </a:extLst>
          </p:cNvPr>
          <p:cNvSpPr txBox="1"/>
          <p:nvPr/>
        </p:nvSpPr>
        <p:spPr>
          <a:xfrm>
            <a:off x="6047488" y="3203119"/>
            <a:ext cx="1009902"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ANDALYS &amp; DATABEARB</a:t>
            </a:r>
          </a:p>
        </p:txBody>
      </p:sp>
      <p:sp>
        <p:nvSpPr>
          <p:cNvPr id="57" name="textruta 56">
            <a:extLst>
              <a:ext uri="{FF2B5EF4-FFF2-40B4-BE49-F238E27FC236}">
                <a16:creationId xmlns:a16="http://schemas.microsoft.com/office/drawing/2014/main" id="{79CAE759-1248-9524-968D-74AB7BD97773}"/>
              </a:ext>
            </a:extLst>
          </p:cNvPr>
          <p:cNvSpPr txBox="1"/>
          <p:nvPr/>
        </p:nvSpPr>
        <p:spPr>
          <a:xfrm>
            <a:off x="6555679" y="3754138"/>
            <a:ext cx="501714"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PLATTOFRM</a:t>
            </a:r>
          </a:p>
        </p:txBody>
      </p:sp>
      <p:sp>
        <p:nvSpPr>
          <p:cNvPr id="58" name="textruta 57">
            <a:extLst>
              <a:ext uri="{FF2B5EF4-FFF2-40B4-BE49-F238E27FC236}">
                <a16:creationId xmlns:a16="http://schemas.microsoft.com/office/drawing/2014/main" id="{A2EC507A-20EC-92C4-F273-F205B01E36AE}"/>
              </a:ext>
            </a:extLst>
          </p:cNvPr>
          <p:cNvSpPr txBox="1"/>
          <p:nvPr/>
        </p:nvSpPr>
        <p:spPr>
          <a:xfrm>
            <a:off x="10868893" y="2660159"/>
            <a:ext cx="590729"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MEDBORGARE</a:t>
            </a:r>
          </a:p>
        </p:txBody>
      </p:sp>
      <p:sp>
        <p:nvSpPr>
          <p:cNvPr id="59" name="textruta 58">
            <a:extLst>
              <a:ext uri="{FF2B5EF4-FFF2-40B4-BE49-F238E27FC236}">
                <a16:creationId xmlns:a16="http://schemas.microsoft.com/office/drawing/2014/main" id="{1883FC45-6E33-9776-77FA-81FF46A9D461}"/>
              </a:ext>
            </a:extLst>
          </p:cNvPr>
          <p:cNvSpPr txBox="1"/>
          <p:nvPr/>
        </p:nvSpPr>
        <p:spPr>
          <a:xfrm>
            <a:off x="10888316" y="3216695"/>
            <a:ext cx="7347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BESLUTSFATTARE</a:t>
            </a:r>
          </a:p>
        </p:txBody>
      </p:sp>
      <p:sp>
        <p:nvSpPr>
          <p:cNvPr id="60" name="textruta 59">
            <a:extLst>
              <a:ext uri="{FF2B5EF4-FFF2-40B4-BE49-F238E27FC236}">
                <a16:creationId xmlns:a16="http://schemas.microsoft.com/office/drawing/2014/main" id="{227A2CAA-4F4B-9C5A-4779-93927DE4A1D2}"/>
              </a:ext>
            </a:extLst>
          </p:cNvPr>
          <p:cNvSpPr txBox="1"/>
          <p:nvPr/>
        </p:nvSpPr>
        <p:spPr>
          <a:xfrm>
            <a:off x="10907911" y="3767714"/>
            <a:ext cx="10859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TJÄNSTEMÄN &amp; EXPERTER</a:t>
            </a:r>
          </a:p>
        </p:txBody>
      </p:sp>
      <p:sp>
        <p:nvSpPr>
          <p:cNvPr id="61" name="Rektangel 60">
            <a:extLst>
              <a:ext uri="{FF2B5EF4-FFF2-40B4-BE49-F238E27FC236}">
                <a16:creationId xmlns:a16="http://schemas.microsoft.com/office/drawing/2014/main" id="{B22FD3E8-4932-23AB-C8E7-D1C0A76018B1}"/>
              </a:ext>
            </a:extLst>
          </p:cNvPr>
          <p:cNvSpPr/>
          <p:nvPr/>
        </p:nvSpPr>
        <p:spPr>
          <a:xfrm>
            <a:off x="8291894" y="1058839"/>
            <a:ext cx="1205009" cy="514616"/>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dirty="0">
              <a:latin typeface="Futura MdCn BT" panose="020B0506020204030203"/>
            </a:endParaRPr>
          </a:p>
        </p:txBody>
      </p:sp>
      <p:sp>
        <p:nvSpPr>
          <p:cNvPr id="62" name="Rektangel 61">
            <a:extLst>
              <a:ext uri="{FF2B5EF4-FFF2-40B4-BE49-F238E27FC236}">
                <a16:creationId xmlns:a16="http://schemas.microsoft.com/office/drawing/2014/main" id="{2F6CAB4F-3059-A61E-6D28-E2880DD0B34D}"/>
              </a:ext>
            </a:extLst>
          </p:cNvPr>
          <p:cNvSpPr/>
          <p:nvPr/>
        </p:nvSpPr>
        <p:spPr>
          <a:xfrm>
            <a:off x="7391878" y="1640782"/>
            <a:ext cx="3134355" cy="28204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63" name="textruta 62">
            <a:extLst>
              <a:ext uri="{FF2B5EF4-FFF2-40B4-BE49-F238E27FC236}">
                <a16:creationId xmlns:a16="http://schemas.microsoft.com/office/drawing/2014/main" id="{B2DDB28B-882A-16B3-3195-77771E3E3C7E}"/>
              </a:ext>
            </a:extLst>
          </p:cNvPr>
          <p:cNvSpPr txBox="1"/>
          <p:nvPr/>
        </p:nvSpPr>
        <p:spPr>
          <a:xfrm>
            <a:off x="6598983" y="4649254"/>
            <a:ext cx="453971" cy="184666"/>
          </a:xfrm>
          <a:prstGeom prst="rect">
            <a:avLst/>
          </a:prstGeom>
          <a:noFill/>
        </p:spPr>
        <p:txBody>
          <a:bodyPr wrap="none" lIns="0" tIns="0" rIns="0" bIns="0" rtlCol="0">
            <a:spAutoFit/>
          </a:bodyPr>
          <a:lstStyle/>
          <a:p>
            <a:pPr algn="r"/>
            <a:r>
              <a:rPr lang="sv-SE" sz="1200" dirty="0">
                <a:solidFill>
                  <a:schemeClr val="bg1">
                    <a:lumMod val="75000"/>
                  </a:schemeClr>
                </a:solidFill>
                <a:latin typeface="Futura MdCn BT" panose="020B0506020204030203"/>
              </a:rPr>
              <a:t>BASDATA</a:t>
            </a:r>
          </a:p>
        </p:txBody>
      </p:sp>
      <p:sp>
        <p:nvSpPr>
          <p:cNvPr id="64" name="textruta 63">
            <a:extLst>
              <a:ext uri="{FF2B5EF4-FFF2-40B4-BE49-F238E27FC236}">
                <a16:creationId xmlns:a16="http://schemas.microsoft.com/office/drawing/2014/main" id="{A790C306-1921-F94A-54E7-A3139BA840E2}"/>
              </a:ext>
            </a:extLst>
          </p:cNvPr>
          <p:cNvSpPr txBox="1"/>
          <p:nvPr/>
        </p:nvSpPr>
        <p:spPr>
          <a:xfrm>
            <a:off x="7443147" y="5190002"/>
            <a:ext cx="360675" cy="415498"/>
          </a:xfrm>
          <a:prstGeom prst="rect">
            <a:avLst/>
          </a:prstGeom>
          <a:noFill/>
        </p:spPr>
        <p:txBody>
          <a:bodyPr wrap="none" lIns="0" tIns="0" rIns="0" bIns="0" rtlCol="0">
            <a:spAutoFit/>
          </a:bodyPr>
          <a:lstStyle/>
          <a:p>
            <a:pPr algn="ctr"/>
            <a:r>
              <a:rPr lang="sv-SE" sz="900" dirty="0">
                <a:solidFill>
                  <a:schemeClr val="bg1">
                    <a:lumMod val="75000"/>
                  </a:schemeClr>
                </a:solidFill>
                <a:latin typeface="Futura MdCn BT" panose="020B0506020204030203"/>
              </a:rPr>
              <a:t>GEODATA</a:t>
            </a:r>
          </a:p>
          <a:p>
            <a:pPr algn="ctr"/>
            <a:r>
              <a:rPr lang="sv-SE" sz="900" dirty="0">
                <a:solidFill>
                  <a:schemeClr val="bg1">
                    <a:lumMod val="75000"/>
                  </a:schemeClr>
                </a:solidFill>
                <a:latin typeface="Futura MdCn BT" panose="020B0506020204030203"/>
              </a:rPr>
              <a:t>CAD/BIM</a:t>
            </a:r>
          </a:p>
          <a:p>
            <a:pPr algn="ctr"/>
            <a:r>
              <a:rPr lang="sv-SE" sz="900" dirty="0">
                <a:solidFill>
                  <a:schemeClr val="bg1">
                    <a:lumMod val="75000"/>
                  </a:schemeClr>
                </a:solidFill>
                <a:latin typeface="Futura MdCn BT" panose="020B0506020204030203"/>
              </a:rPr>
              <a:t>ETC</a:t>
            </a:r>
          </a:p>
        </p:txBody>
      </p:sp>
      <p:sp>
        <p:nvSpPr>
          <p:cNvPr id="65" name="textruta 64">
            <a:extLst>
              <a:ext uri="{FF2B5EF4-FFF2-40B4-BE49-F238E27FC236}">
                <a16:creationId xmlns:a16="http://schemas.microsoft.com/office/drawing/2014/main" id="{75EB667F-551E-C716-C22F-E6B7CE2AFB71}"/>
              </a:ext>
            </a:extLst>
          </p:cNvPr>
          <p:cNvSpPr txBox="1"/>
          <p:nvPr/>
        </p:nvSpPr>
        <p:spPr>
          <a:xfrm>
            <a:off x="8115594" y="5195714"/>
            <a:ext cx="298159" cy="692497"/>
          </a:xfrm>
          <a:prstGeom prst="rect">
            <a:avLst/>
          </a:prstGeom>
          <a:noFill/>
        </p:spPr>
        <p:txBody>
          <a:bodyPr wrap="none" lIns="0" tIns="0" rIns="0" bIns="0" rtlCol="0">
            <a:spAutoFit/>
          </a:bodyPr>
          <a:lstStyle/>
          <a:p>
            <a:pPr algn="ctr"/>
            <a:r>
              <a:rPr lang="sv-SE" sz="900" dirty="0" err="1">
                <a:solidFill>
                  <a:schemeClr val="bg1">
                    <a:lumMod val="75000"/>
                  </a:schemeClr>
                </a:solidFill>
                <a:latin typeface="Futura MdCn BT" panose="020B0506020204030203"/>
              </a:rPr>
              <a:t>IoT</a:t>
            </a:r>
            <a:r>
              <a:rPr lang="sv-SE" sz="900" dirty="0">
                <a:solidFill>
                  <a:schemeClr val="bg1">
                    <a:lumMod val="75000"/>
                  </a:schemeClr>
                </a:solidFill>
                <a:latin typeface="Futura MdCn BT" panose="020B0506020204030203"/>
              </a:rPr>
              <a:t> &amp;</a:t>
            </a:r>
          </a:p>
          <a:p>
            <a:pPr algn="ctr"/>
            <a:r>
              <a:rPr lang="sv-SE" sz="900" dirty="0">
                <a:solidFill>
                  <a:schemeClr val="bg1">
                    <a:lumMod val="75000"/>
                  </a:schemeClr>
                </a:solidFill>
                <a:latin typeface="Futura MdCn BT" panose="020B0506020204030203"/>
              </a:rPr>
              <a:t>SENSOR</a:t>
            </a:r>
          </a:p>
          <a:p>
            <a:pPr algn="ctr"/>
            <a:r>
              <a:rPr lang="sv-SE" sz="900" dirty="0">
                <a:solidFill>
                  <a:schemeClr val="bg1">
                    <a:lumMod val="75000"/>
                  </a:schemeClr>
                </a:solidFill>
                <a:latin typeface="Futura MdCn BT" panose="020B0506020204030203"/>
              </a:rPr>
              <a:t>ETC</a:t>
            </a:r>
          </a:p>
          <a:p>
            <a:pPr algn="ctr"/>
            <a:endParaRPr lang="sv-SE" sz="900" dirty="0">
              <a:solidFill>
                <a:schemeClr val="bg1">
                  <a:lumMod val="75000"/>
                </a:schemeClr>
              </a:solidFill>
              <a:latin typeface="Futura MdCn BT" panose="020B0506020204030203"/>
            </a:endParaRPr>
          </a:p>
          <a:p>
            <a:pPr algn="ctr"/>
            <a:endParaRPr lang="sv-SE" sz="900" dirty="0">
              <a:solidFill>
                <a:schemeClr val="bg1">
                  <a:lumMod val="75000"/>
                </a:schemeClr>
              </a:solidFill>
              <a:latin typeface="Futura MdCn BT" panose="020B0506020204030203"/>
            </a:endParaRPr>
          </a:p>
        </p:txBody>
      </p:sp>
      <p:sp>
        <p:nvSpPr>
          <p:cNvPr id="2" name="textruta 1">
            <a:extLst>
              <a:ext uri="{FF2B5EF4-FFF2-40B4-BE49-F238E27FC236}">
                <a16:creationId xmlns:a16="http://schemas.microsoft.com/office/drawing/2014/main" id="{585471E1-DB6F-6656-006B-0A69FA24ED81}"/>
              </a:ext>
            </a:extLst>
          </p:cNvPr>
          <p:cNvSpPr txBox="1"/>
          <p:nvPr/>
        </p:nvSpPr>
        <p:spPr>
          <a:xfrm>
            <a:off x="9524183" y="4909433"/>
            <a:ext cx="698909" cy="153888"/>
          </a:xfrm>
          <a:prstGeom prst="rect">
            <a:avLst/>
          </a:prstGeom>
          <a:noFill/>
        </p:spPr>
        <p:txBody>
          <a:bodyPr wrap="none" lIns="0" tIns="0" rIns="0" bIns="0" rtlCol="0">
            <a:spAutoFit/>
          </a:bodyPr>
          <a:lstStyle/>
          <a:p>
            <a:pPr algn="r"/>
            <a:r>
              <a:rPr lang="sv-SE" sz="1000" dirty="0">
                <a:latin typeface="Futura MdCn BT" panose="020B0506020204030203"/>
              </a:rPr>
              <a:t>DATAINSAMLING</a:t>
            </a:r>
          </a:p>
        </p:txBody>
      </p:sp>
    </p:spTree>
    <p:custDataLst>
      <p:custData r:id="rId1"/>
      <p:custData r:id="rId2"/>
    </p:custDataLst>
    <p:extLst>
      <p:ext uri="{BB962C8B-B14F-4D97-AF65-F5344CB8AC3E}">
        <p14:creationId xmlns:p14="http://schemas.microsoft.com/office/powerpoint/2010/main" val="1514481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0783-754C-8CC6-ADA9-B0F503C213F0}"/>
            </a:ext>
          </a:extLst>
        </p:cNvPr>
        <p:cNvGrpSpPr/>
        <p:nvPr/>
      </p:nvGrpSpPr>
      <p:grpSpPr>
        <a:xfrm>
          <a:off x="0" y="0"/>
          <a:ext cx="0" cy="0"/>
          <a:chOff x="0" y="0"/>
          <a:chExt cx="0" cy="0"/>
        </a:xfrm>
      </p:grpSpPr>
      <p:pic>
        <p:nvPicPr>
          <p:cNvPr id="32" name="Bildobjekt 31" descr="En bild som visar vit, design, svart och vit, konst&#10;&#10;Automatiskt genererad beskrivning">
            <a:extLst>
              <a:ext uri="{FF2B5EF4-FFF2-40B4-BE49-F238E27FC236}">
                <a16:creationId xmlns:a16="http://schemas.microsoft.com/office/drawing/2014/main" id="{6FB5DA0F-E8AF-3184-3B3E-5729A39C00F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92" y="0"/>
            <a:ext cx="12190815" cy="6858000"/>
          </a:xfrm>
          <a:prstGeom prst="rect">
            <a:avLst/>
          </a:prstGeom>
        </p:spPr>
      </p:pic>
      <p:sp>
        <p:nvSpPr>
          <p:cNvPr id="4" name="Slide Number Placeholder 3">
            <a:extLst>
              <a:ext uri="{FF2B5EF4-FFF2-40B4-BE49-F238E27FC236}">
                <a16:creationId xmlns:a16="http://schemas.microsoft.com/office/drawing/2014/main" id="{769D89AA-220D-5883-56BF-1E1012DC48C6}"/>
              </a:ext>
            </a:extLst>
          </p:cNvPr>
          <p:cNvSpPr>
            <a:spLocks noGrp="1"/>
          </p:cNvSpPr>
          <p:nvPr>
            <p:ph type="sldNum" sz="quarter" idx="12"/>
          </p:nvPr>
        </p:nvSpPr>
        <p:spPr>
          <a:xfrm>
            <a:off x="358774" y="6317153"/>
            <a:ext cx="360000" cy="180000"/>
          </a:xfrm>
        </p:spPr>
        <p:txBody>
          <a:bodyPr wrap="square" anchor="b">
            <a:noAutofit/>
          </a:bodyPr>
          <a:lstStyle/>
          <a:p>
            <a:fld id="{23AA811B-2EBD-4900-905E-5BE206449611}" type="slidenum">
              <a:rPr lang="en-GB" smtClean="0"/>
              <a:pPr/>
              <a:t>9</a:t>
            </a:fld>
            <a:endParaRPr lang="en-GB"/>
          </a:p>
        </p:txBody>
      </p:sp>
      <p:pic>
        <p:nvPicPr>
          <p:cNvPr id="6" name="Bildobjekt 5" descr="En bild som visar skärmbild, linje, Rektangel, Färggrann&#10;&#10;Automatiskt genererad beskrivning">
            <a:extLst>
              <a:ext uri="{FF2B5EF4-FFF2-40B4-BE49-F238E27FC236}">
                <a16:creationId xmlns:a16="http://schemas.microsoft.com/office/drawing/2014/main" id="{75FC4B6D-7E1D-556A-F6E3-CDE20B7892B7}"/>
              </a:ext>
            </a:extLst>
          </p:cNvPr>
          <p:cNvPicPr>
            <a:picLocks noChangeAspect="1"/>
          </p:cNvPicPr>
          <p:nvPr/>
        </p:nvPicPr>
        <p:blipFill>
          <a:blip r:embed="rId6">
            <a:alphaModFix amt="50000"/>
            <a:extLst>
              <a:ext uri="{28A0092B-C50C-407E-A947-70E740481C1C}">
                <a14:useLocalDpi xmlns:a14="http://schemas.microsoft.com/office/drawing/2010/main" val="0"/>
              </a:ext>
            </a:extLst>
          </a:blip>
          <a:stretch>
            <a:fillRect/>
          </a:stretch>
        </p:blipFill>
        <p:spPr>
          <a:xfrm>
            <a:off x="11719078" y="6467156"/>
            <a:ext cx="365672" cy="328888"/>
          </a:xfrm>
          <a:prstGeom prst="rect">
            <a:avLst/>
          </a:prstGeom>
        </p:spPr>
      </p:pic>
      <p:pic>
        <p:nvPicPr>
          <p:cNvPr id="36" name="Bildobjekt 35" descr="En bild som visar klocka, skärmbild, linje, ljus&#10;&#10;Automatiskt genererad beskrivning">
            <a:extLst>
              <a:ext uri="{FF2B5EF4-FFF2-40B4-BE49-F238E27FC236}">
                <a16:creationId xmlns:a16="http://schemas.microsoft.com/office/drawing/2014/main" id="{FE1C42C2-85E4-3375-CCDB-56FD81A83423}"/>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04798" y="2452516"/>
            <a:ext cx="3853901" cy="2634564"/>
          </a:xfrm>
          <a:prstGeom prst="rect">
            <a:avLst/>
          </a:prstGeom>
        </p:spPr>
      </p:pic>
      <p:cxnSp>
        <p:nvCxnSpPr>
          <p:cNvPr id="37" name="Rak koppling 36">
            <a:extLst>
              <a:ext uri="{FF2B5EF4-FFF2-40B4-BE49-F238E27FC236}">
                <a16:creationId xmlns:a16="http://schemas.microsoft.com/office/drawing/2014/main" id="{8064842B-1AF1-2FCF-2296-1B037DECC770}"/>
              </a:ext>
            </a:extLst>
          </p:cNvPr>
          <p:cNvCxnSpPr/>
          <p:nvPr/>
        </p:nvCxnSpPr>
        <p:spPr>
          <a:xfrm>
            <a:off x="7391878"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E9D8525F-86AB-1406-F83E-F8158EF6A3A4}"/>
              </a:ext>
            </a:extLst>
          </p:cNvPr>
          <p:cNvCxnSpPr/>
          <p:nvPr/>
        </p:nvCxnSpPr>
        <p:spPr>
          <a:xfrm>
            <a:off x="8567590" y="2747749"/>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1537ACEB-6546-23E0-F157-56AEC9771178}"/>
              </a:ext>
            </a:extLst>
          </p:cNvPr>
          <p:cNvCxnSpPr/>
          <p:nvPr/>
        </p:nvCxnSpPr>
        <p:spPr>
          <a:xfrm>
            <a:off x="9547189"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51CFE9C8-E93D-E012-3FEC-2396C7A2383A}"/>
              </a:ext>
            </a:extLst>
          </p:cNvPr>
          <p:cNvCxnSpPr/>
          <p:nvPr/>
        </p:nvCxnSpPr>
        <p:spPr>
          <a:xfrm>
            <a:off x="10724823" y="2753232"/>
            <a:ext cx="0" cy="1083787"/>
          </a:xfrm>
          <a:prstGeom prst="line">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1" name="Bildobjekt 40" descr="En bild som visar bord, design&#10;&#10;Automatiskt genererad beskrivning">
            <a:extLst>
              <a:ext uri="{FF2B5EF4-FFF2-40B4-BE49-F238E27FC236}">
                <a16:creationId xmlns:a16="http://schemas.microsoft.com/office/drawing/2014/main" id="{DF813E82-D31A-EDA0-2DD3-2DA3AF24D8B8}"/>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3216695"/>
            <a:ext cx="1241518" cy="1229682"/>
          </a:xfrm>
          <a:prstGeom prst="rect">
            <a:avLst/>
          </a:prstGeom>
        </p:spPr>
      </p:pic>
      <p:pic>
        <p:nvPicPr>
          <p:cNvPr id="42" name="Bildobjekt 41" descr="En bild som visar kreativitet, design, konst&#10;&#10;Automatiskt genererad beskrivning med medelhög exakthet">
            <a:extLst>
              <a:ext uri="{FF2B5EF4-FFF2-40B4-BE49-F238E27FC236}">
                <a16:creationId xmlns:a16="http://schemas.microsoft.com/office/drawing/2014/main" id="{821B9032-EC0D-553F-DDCF-15CB824114BA}"/>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2632895"/>
            <a:ext cx="1241518" cy="1229682"/>
          </a:xfrm>
          <a:prstGeom prst="rect">
            <a:avLst/>
          </a:prstGeom>
        </p:spPr>
      </p:pic>
      <p:pic>
        <p:nvPicPr>
          <p:cNvPr id="43" name="Bildobjekt 42" descr="En bild som visar Skalmodell, byggnad, hus&#10;&#10;Automatiskt genererad beskrivning">
            <a:extLst>
              <a:ext uri="{FF2B5EF4-FFF2-40B4-BE49-F238E27FC236}">
                <a16:creationId xmlns:a16="http://schemas.microsoft.com/office/drawing/2014/main" id="{468F38CA-8C2E-0D0D-33F2-F7BB514C0626}"/>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54581" y="1937755"/>
            <a:ext cx="1241518" cy="1229682"/>
          </a:xfrm>
          <a:prstGeom prst="rect">
            <a:avLst/>
          </a:prstGeom>
        </p:spPr>
      </p:pic>
      <p:pic>
        <p:nvPicPr>
          <p:cNvPr id="44" name="Bildobjekt 43" descr="En bild som visar skärmbild, tecknad serie&#10;&#10;Automatiskt genererad beskrivning">
            <a:extLst>
              <a:ext uri="{FF2B5EF4-FFF2-40B4-BE49-F238E27FC236}">
                <a16:creationId xmlns:a16="http://schemas.microsoft.com/office/drawing/2014/main" id="{59084C60-630C-3FF5-C67C-D40C93F148C0}"/>
              </a:ext>
            </a:extLst>
          </p:cNvPr>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3216695"/>
            <a:ext cx="1241518" cy="1229682"/>
          </a:xfrm>
          <a:prstGeom prst="rect">
            <a:avLst/>
          </a:prstGeom>
        </p:spPr>
      </p:pic>
      <p:pic>
        <p:nvPicPr>
          <p:cNvPr id="45" name="Bildobjekt 44" descr="En bild som visar bord, skärmbild, design&#10;&#10;Automatiskt genererad beskrivning">
            <a:extLst>
              <a:ext uri="{FF2B5EF4-FFF2-40B4-BE49-F238E27FC236}">
                <a16:creationId xmlns:a16="http://schemas.microsoft.com/office/drawing/2014/main" id="{53B2D30D-B35F-59FD-AAEC-589CDB8C31E3}"/>
              </a:ext>
            </a:extLst>
          </p:cNvPr>
          <p:cNvPicPr>
            <a:picLocks noChangeAspect="1"/>
          </p:cNvPicPr>
          <p:nvPr/>
        </p:nvPicPr>
        <p:blipFill>
          <a:blip r:embed="rId1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2680285"/>
            <a:ext cx="1241518" cy="1229682"/>
          </a:xfrm>
          <a:prstGeom prst="rect">
            <a:avLst/>
          </a:prstGeom>
        </p:spPr>
      </p:pic>
      <p:pic>
        <p:nvPicPr>
          <p:cNvPr id="46" name="Bildobjekt 45" descr="En bild som visar Skalmodell&#10;&#10;Automatiskt genererad beskrivning">
            <a:extLst>
              <a:ext uri="{FF2B5EF4-FFF2-40B4-BE49-F238E27FC236}">
                <a16:creationId xmlns:a16="http://schemas.microsoft.com/office/drawing/2014/main" id="{0FBAE7AC-D47B-0FA3-E5DC-D2FFFE684CF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15512" y="1937755"/>
            <a:ext cx="1241518" cy="1229682"/>
          </a:xfrm>
          <a:prstGeom prst="rect">
            <a:avLst/>
          </a:prstGeom>
        </p:spPr>
      </p:pic>
      <p:pic>
        <p:nvPicPr>
          <p:cNvPr id="47" name="Bildobjekt 46" descr="En bild som visar Grafik, skärmbild, tecknad serie, design&#10;&#10;Automatiskt genererad beskrivning">
            <a:extLst>
              <a:ext uri="{FF2B5EF4-FFF2-40B4-BE49-F238E27FC236}">
                <a16:creationId xmlns:a16="http://schemas.microsoft.com/office/drawing/2014/main" id="{78FBEB4E-573F-5838-11AC-5163D94A4CE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64916" y="4111357"/>
            <a:ext cx="1241518" cy="1229682"/>
          </a:xfrm>
          <a:prstGeom prst="rect">
            <a:avLst/>
          </a:prstGeom>
        </p:spPr>
      </p:pic>
      <p:pic>
        <p:nvPicPr>
          <p:cNvPr id="48" name="Bildobjekt 47" descr="En bild som visar skärmbild, Färggrann, design&#10;&#10;Automatiskt genererad beskrivning">
            <a:extLst>
              <a:ext uri="{FF2B5EF4-FFF2-40B4-BE49-F238E27FC236}">
                <a16:creationId xmlns:a16="http://schemas.microsoft.com/office/drawing/2014/main" id="{8D070EA8-AC8C-CE82-007E-8DF77DCCB71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029965" y="4142399"/>
            <a:ext cx="1241518" cy="1229682"/>
          </a:xfrm>
          <a:prstGeom prst="rect">
            <a:avLst/>
          </a:prstGeom>
        </p:spPr>
      </p:pic>
      <p:sp>
        <p:nvSpPr>
          <p:cNvPr id="49" name="Rektangel 48">
            <a:extLst>
              <a:ext uri="{FF2B5EF4-FFF2-40B4-BE49-F238E27FC236}">
                <a16:creationId xmlns:a16="http://schemas.microsoft.com/office/drawing/2014/main" id="{9199BA9C-F59C-9C94-FE9C-9D518A347938}"/>
              </a:ext>
            </a:extLst>
          </p:cNvPr>
          <p:cNvSpPr/>
          <p:nvPr/>
        </p:nvSpPr>
        <p:spPr>
          <a:xfrm>
            <a:off x="7285095" y="4422028"/>
            <a:ext cx="1389198" cy="62897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50" name="textruta 49">
            <a:extLst>
              <a:ext uri="{FF2B5EF4-FFF2-40B4-BE49-F238E27FC236}">
                <a16:creationId xmlns:a16="http://schemas.microsoft.com/office/drawing/2014/main" id="{4054CE7B-7D0E-A82A-31E0-435030049799}"/>
              </a:ext>
            </a:extLst>
          </p:cNvPr>
          <p:cNvSpPr txBox="1"/>
          <p:nvPr/>
        </p:nvSpPr>
        <p:spPr>
          <a:xfrm>
            <a:off x="8692719" y="1051560"/>
            <a:ext cx="462871" cy="246221"/>
          </a:xfrm>
          <a:prstGeom prst="rect">
            <a:avLst/>
          </a:prstGeom>
          <a:noFill/>
        </p:spPr>
        <p:txBody>
          <a:bodyPr wrap="none" lIns="0" tIns="0" rIns="0" bIns="0" rtlCol="0">
            <a:spAutoFit/>
          </a:bodyPr>
          <a:lstStyle/>
          <a:p>
            <a:pPr algn="l"/>
            <a:r>
              <a:rPr lang="sv-SE" sz="1600" dirty="0">
                <a:latin typeface="Futura MdCn BT" panose="020B0506020204030203"/>
              </a:rPr>
              <a:t>VISION</a:t>
            </a:r>
          </a:p>
        </p:txBody>
      </p:sp>
      <p:sp>
        <p:nvSpPr>
          <p:cNvPr id="51" name="textruta 50">
            <a:extLst>
              <a:ext uri="{FF2B5EF4-FFF2-40B4-BE49-F238E27FC236}">
                <a16:creationId xmlns:a16="http://schemas.microsoft.com/office/drawing/2014/main" id="{E5F29D6E-B6E9-23F7-4ED3-A68504E58FE6}"/>
              </a:ext>
            </a:extLst>
          </p:cNvPr>
          <p:cNvSpPr txBox="1"/>
          <p:nvPr/>
        </p:nvSpPr>
        <p:spPr>
          <a:xfrm>
            <a:off x="8525404" y="1360113"/>
            <a:ext cx="741241" cy="161583"/>
          </a:xfrm>
          <a:prstGeom prst="rect">
            <a:avLst/>
          </a:prstGeom>
          <a:noFill/>
        </p:spPr>
        <p:txBody>
          <a:bodyPr wrap="none" lIns="0" tIns="0" rIns="0" bIns="0" rtlCol="0">
            <a:spAutoFit/>
          </a:bodyPr>
          <a:lstStyle/>
          <a:p>
            <a:pPr algn="l"/>
            <a:r>
              <a:rPr lang="sv-SE" sz="1050" dirty="0">
                <a:latin typeface="Futura MdCn BT" panose="020B0506020204030203"/>
              </a:rPr>
              <a:t>BEHOV &amp; EFFEKT</a:t>
            </a:r>
          </a:p>
        </p:txBody>
      </p:sp>
      <p:sp>
        <p:nvSpPr>
          <p:cNvPr id="52" name="textruta 51">
            <a:extLst>
              <a:ext uri="{FF2B5EF4-FFF2-40B4-BE49-F238E27FC236}">
                <a16:creationId xmlns:a16="http://schemas.microsoft.com/office/drawing/2014/main" id="{6EB717CC-85DE-5B01-7869-5D87A876FFDF}"/>
              </a:ext>
            </a:extLst>
          </p:cNvPr>
          <p:cNvSpPr txBox="1"/>
          <p:nvPr/>
        </p:nvSpPr>
        <p:spPr>
          <a:xfrm>
            <a:off x="7619321" y="1673478"/>
            <a:ext cx="36900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TEKNIK</a:t>
            </a:r>
          </a:p>
        </p:txBody>
      </p:sp>
      <p:sp>
        <p:nvSpPr>
          <p:cNvPr id="53" name="textruta 52">
            <a:extLst>
              <a:ext uri="{FF2B5EF4-FFF2-40B4-BE49-F238E27FC236}">
                <a16:creationId xmlns:a16="http://schemas.microsoft.com/office/drawing/2014/main" id="{9BFB7066-CA94-4744-D045-0EB1CF6C2506}"/>
              </a:ext>
            </a:extLst>
          </p:cNvPr>
          <p:cNvSpPr txBox="1"/>
          <p:nvPr/>
        </p:nvSpPr>
        <p:spPr>
          <a:xfrm>
            <a:off x="8643109" y="1669705"/>
            <a:ext cx="451543"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PROCESS</a:t>
            </a:r>
          </a:p>
        </p:txBody>
      </p:sp>
      <p:sp>
        <p:nvSpPr>
          <p:cNvPr id="54" name="textruta 53">
            <a:extLst>
              <a:ext uri="{FF2B5EF4-FFF2-40B4-BE49-F238E27FC236}">
                <a16:creationId xmlns:a16="http://schemas.microsoft.com/office/drawing/2014/main" id="{3F6D07AA-CE0D-4B19-8CEC-8B3AAF8C59EF}"/>
              </a:ext>
            </a:extLst>
          </p:cNvPr>
          <p:cNvSpPr txBox="1"/>
          <p:nvPr/>
        </p:nvSpPr>
        <p:spPr>
          <a:xfrm>
            <a:off x="9665898" y="1669705"/>
            <a:ext cx="612674" cy="184666"/>
          </a:xfrm>
          <a:prstGeom prst="rect">
            <a:avLst/>
          </a:prstGeom>
          <a:noFill/>
        </p:spPr>
        <p:txBody>
          <a:bodyPr wrap="none" lIns="0" tIns="0" rIns="0" bIns="0" rtlCol="0">
            <a:spAutoFit/>
          </a:bodyPr>
          <a:lstStyle/>
          <a:p>
            <a:pPr algn="l"/>
            <a:r>
              <a:rPr lang="sv-SE" sz="1200" dirty="0">
                <a:solidFill>
                  <a:schemeClr val="bg1">
                    <a:lumMod val="75000"/>
                  </a:schemeClr>
                </a:solidFill>
                <a:latin typeface="Futura MdCn BT" panose="020B0506020204030203"/>
              </a:rPr>
              <a:t>MÄNNISKOR</a:t>
            </a:r>
          </a:p>
        </p:txBody>
      </p:sp>
      <p:sp>
        <p:nvSpPr>
          <p:cNvPr id="55" name="textruta 54">
            <a:extLst>
              <a:ext uri="{FF2B5EF4-FFF2-40B4-BE49-F238E27FC236}">
                <a16:creationId xmlns:a16="http://schemas.microsoft.com/office/drawing/2014/main" id="{2E6A73F2-978E-2671-3CFA-B1366690D877}"/>
              </a:ext>
            </a:extLst>
          </p:cNvPr>
          <p:cNvSpPr txBox="1"/>
          <p:nvPr/>
        </p:nvSpPr>
        <p:spPr>
          <a:xfrm>
            <a:off x="5949122" y="2646583"/>
            <a:ext cx="114746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ANVÄNDARAPPLIKATIONER</a:t>
            </a:r>
          </a:p>
        </p:txBody>
      </p:sp>
      <p:sp>
        <p:nvSpPr>
          <p:cNvPr id="56" name="textruta 55">
            <a:extLst>
              <a:ext uri="{FF2B5EF4-FFF2-40B4-BE49-F238E27FC236}">
                <a16:creationId xmlns:a16="http://schemas.microsoft.com/office/drawing/2014/main" id="{7EA4AFDE-3061-D24C-52D3-DEA939BE9225}"/>
              </a:ext>
            </a:extLst>
          </p:cNvPr>
          <p:cNvSpPr txBox="1"/>
          <p:nvPr/>
        </p:nvSpPr>
        <p:spPr>
          <a:xfrm>
            <a:off x="6047488" y="3203119"/>
            <a:ext cx="1009902"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ANDALYS &amp; DATABEARB</a:t>
            </a:r>
          </a:p>
        </p:txBody>
      </p:sp>
      <p:sp>
        <p:nvSpPr>
          <p:cNvPr id="57" name="textruta 56">
            <a:extLst>
              <a:ext uri="{FF2B5EF4-FFF2-40B4-BE49-F238E27FC236}">
                <a16:creationId xmlns:a16="http://schemas.microsoft.com/office/drawing/2014/main" id="{9378921C-0A20-D147-D609-E767EA3284F3}"/>
              </a:ext>
            </a:extLst>
          </p:cNvPr>
          <p:cNvSpPr txBox="1"/>
          <p:nvPr/>
        </p:nvSpPr>
        <p:spPr>
          <a:xfrm>
            <a:off x="6555679" y="3754138"/>
            <a:ext cx="501714"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PLATTOFRM</a:t>
            </a:r>
          </a:p>
        </p:txBody>
      </p:sp>
      <p:sp>
        <p:nvSpPr>
          <p:cNvPr id="58" name="textruta 57">
            <a:extLst>
              <a:ext uri="{FF2B5EF4-FFF2-40B4-BE49-F238E27FC236}">
                <a16:creationId xmlns:a16="http://schemas.microsoft.com/office/drawing/2014/main" id="{8570C983-B9E5-35A8-15E9-91BB29D987C4}"/>
              </a:ext>
            </a:extLst>
          </p:cNvPr>
          <p:cNvSpPr txBox="1"/>
          <p:nvPr/>
        </p:nvSpPr>
        <p:spPr>
          <a:xfrm>
            <a:off x="10868893" y="2660159"/>
            <a:ext cx="590729"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MEDBORGARE</a:t>
            </a:r>
          </a:p>
        </p:txBody>
      </p:sp>
      <p:sp>
        <p:nvSpPr>
          <p:cNvPr id="59" name="textruta 58">
            <a:extLst>
              <a:ext uri="{FF2B5EF4-FFF2-40B4-BE49-F238E27FC236}">
                <a16:creationId xmlns:a16="http://schemas.microsoft.com/office/drawing/2014/main" id="{6A564E0F-EB94-44BB-26BE-F157F397A83C}"/>
              </a:ext>
            </a:extLst>
          </p:cNvPr>
          <p:cNvSpPr txBox="1"/>
          <p:nvPr/>
        </p:nvSpPr>
        <p:spPr>
          <a:xfrm>
            <a:off x="10888316" y="3216695"/>
            <a:ext cx="7347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BESLUTSFATTARE</a:t>
            </a:r>
          </a:p>
        </p:txBody>
      </p:sp>
      <p:sp>
        <p:nvSpPr>
          <p:cNvPr id="60" name="textruta 59">
            <a:extLst>
              <a:ext uri="{FF2B5EF4-FFF2-40B4-BE49-F238E27FC236}">
                <a16:creationId xmlns:a16="http://schemas.microsoft.com/office/drawing/2014/main" id="{CADB5595-BF9D-8CA3-E403-74ED2026C311}"/>
              </a:ext>
            </a:extLst>
          </p:cNvPr>
          <p:cNvSpPr txBox="1"/>
          <p:nvPr/>
        </p:nvSpPr>
        <p:spPr>
          <a:xfrm>
            <a:off x="10907911" y="3767714"/>
            <a:ext cx="1085968" cy="153888"/>
          </a:xfrm>
          <a:prstGeom prst="rect">
            <a:avLst/>
          </a:prstGeom>
          <a:noFill/>
        </p:spPr>
        <p:txBody>
          <a:bodyPr wrap="none" lIns="0" tIns="0" rIns="0" bIns="0" rtlCol="0">
            <a:spAutoFit/>
          </a:bodyPr>
          <a:lstStyle/>
          <a:p>
            <a:r>
              <a:rPr lang="sv-SE" sz="1000" dirty="0">
                <a:solidFill>
                  <a:schemeClr val="bg1">
                    <a:lumMod val="75000"/>
                  </a:schemeClr>
                </a:solidFill>
                <a:latin typeface="Futura MdCn BT" panose="020B0506020204030203"/>
              </a:rPr>
              <a:t>TJÄNSTEMÄN &amp; EXPERTER</a:t>
            </a:r>
          </a:p>
        </p:txBody>
      </p:sp>
      <p:sp>
        <p:nvSpPr>
          <p:cNvPr id="61" name="Rektangel 60">
            <a:extLst>
              <a:ext uri="{FF2B5EF4-FFF2-40B4-BE49-F238E27FC236}">
                <a16:creationId xmlns:a16="http://schemas.microsoft.com/office/drawing/2014/main" id="{A0A39F5E-FC10-9772-9081-4835E4BA3C6C}"/>
              </a:ext>
            </a:extLst>
          </p:cNvPr>
          <p:cNvSpPr/>
          <p:nvPr/>
        </p:nvSpPr>
        <p:spPr>
          <a:xfrm>
            <a:off x="8291894" y="1058839"/>
            <a:ext cx="1205009" cy="514616"/>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dirty="0">
              <a:latin typeface="Futura MdCn BT" panose="020B0506020204030203"/>
            </a:endParaRPr>
          </a:p>
        </p:txBody>
      </p:sp>
      <p:sp>
        <p:nvSpPr>
          <p:cNvPr id="62" name="Rektangel 61">
            <a:extLst>
              <a:ext uri="{FF2B5EF4-FFF2-40B4-BE49-F238E27FC236}">
                <a16:creationId xmlns:a16="http://schemas.microsoft.com/office/drawing/2014/main" id="{D8BCAFAE-B3B1-B84F-6968-7CA8DE14E04F}"/>
              </a:ext>
            </a:extLst>
          </p:cNvPr>
          <p:cNvSpPr/>
          <p:nvPr/>
        </p:nvSpPr>
        <p:spPr>
          <a:xfrm>
            <a:off x="7391878" y="1640782"/>
            <a:ext cx="3134355" cy="282043"/>
          </a:xfrm>
          <a:prstGeom prst="rect">
            <a:avLst/>
          </a:prstGeom>
          <a:ln w="6350">
            <a:solidFill>
              <a:schemeClr val="accent1"/>
            </a:solidFill>
            <a:prstDash val="dash"/>
          </a:ln>
        </p:spPr>
        <p:style>
          <a:lnRef idx="1">
            <a:schemeClr val="accent1"/>
          </a:lnRef>
          <a:fillRef idx="0">
            <a:schemeClr val="accent1"/>
          </a:fillRef>
          <a:effectRef idx="0">
            <a:schemeClr val="accent1"/>
          </a:effectRef>
          <a:fontRef idx="minor">
            <a:schemeClr val="tx1"/>
          </a:fontRef>
        </p:style>
        <p:txBody>
          <a:bodyPr lIns="72000" tIns="36000" rIns="72000" bIns="36000" rtlCol="0" anchor="ctr"/>
          <a:lstStyle/>
          <a:p>
            <a:pPr algn="ctr"/>
            <a:endParaRPr lang="sv-SE" sz="1050" noProof="0" dirty="0">
              <a:latin typeface="Futura MdCn BT" panose="020B0506020204030203"/>
            </a:endParaRPr>
          </a:p>
        </p:txBody>
      </p:sp>
      <p:sp>
        <p:nvSpPr>
          <p:cNvPr id="63" name="textruta 62">
            <a:extLst>
              <a:ext uri="{FF2B5EF4-FFF2-40B4-BE49-F238E27FC236}">
                <a16:creationId xmlns:a16="http://schemas.microsoft.com/office/drawing/2014/main" id="{2BCDCCE7-70A9-20A9-7469-51A442AB3E1F}"/>
              </a:ext>
            </a:extLst>
          </p:cNvPr>
          <p:cNvSpPr txBox="1"/>
          <p:nvPr/>
        </p:nvSpPr>
        <p:spPr>
          <a:xfrm>
            <a:off x="6598983" y="4649254"/>
            <a:ext cx="453971" cy="184666"/>
          </a:xfrm>
          <a:prstGeom prst="rect">
            <a:avLst/>
          </a:prstGeom>
          <a:noFill/>
        </p:spPr>
        <p:txBody>
          <a:bodyPr wrap="none" lIns="0" tIns="0" rIns="0" bIns="0" rtlCol="0">
            <a:spAutoFit/>
          </a:bodyPr>
          <a:lstStyle/>
          <a:p>
            <a:pPr algn="r"/>
            <a:r>
              <a:rPr lang="sv-SE" sz="1200" dirty="0">
                <a:latin typeface="Futura MdCn BT" panose="020B0506020204030203"/>
              </a:rPr>
              <a:t>BASDATA</a:t>
            </a:r>
          </a:p>
        </p:txBody>
      </p:sp>
      <p:sp>
        <p:nvSpPr>
          <p:cNvPr id="64" name="textruta 63">
            <a:extLst>
              <a:ext uri="{FF2B5EF4-FFF2-40B4-BE49-F238E27FC236}">
                <a16:creationId xmlns:a16="http://schemas.microsoft.com/office/drawing/2014/main" id="{3CE073E8-DDB9-FE8B-CC61-4F43BEFDA60B}"/>
              </a:ext>
            </a:extLst>
          </p:cNvPr>
          <p:cNvSpPr txBox="1"/>
          <p:nvPr/>
        </p:nvSpPr>
        <p:spPr>
          <a:xfrm>
            <a:off x="7443147" y="5190002"/>
            <a:ext cx="360675" cy="415498"/>
          </a:xfrm>
          <a:prstGeom prst="rect">
            <a:avLst/>
          </a:prstGeom>
          <a:noFill/>
        </p:spPr>
        <p:txBody>
          <a:bodyPr wrap="none" lIns="0" tIns="0" rIns="0" bIns="0" rtlCol="0">
            <a:spAutoFit/>
          </a:bodyPr>
          <a:lstStyle/>
          <a:p>
            <a:pPr algn="ctr"/>
            <a:r>
              <a:rPr lang="sv-SE" sz="900" dirty="0">
                <a:latin typeface="Futura MdCn BT" panose="020B0506020204030203"/>
              </a:rPr>
              <a:t>GEODATA</a:t>
            </a:r>
          </a:p>
          <a:p>
            <a:pPr algn="ctr"/>
            <a:r>
              <a:rPr lang="sv-SE" sz="900" dirty="0">
                <a:latin typeface="Futura MdCn BT" panose="020B0506020204030203"/>
              </a:rPr>
              <a:t>CAD/BIM</a:t>
            </a:r>
          </a:p>
          <a:p>
            <a:pPr algn="ctr"/>
            <a:r>
              <a:rPr lang="sv-SE" sz="900" dirty="0">
                <a:latin typeface="Futura MdCn BT" panose="020B0506020204030203"/>
              </a:rPr>
              <a:t>ETC</a:t>
            </a:r>
          </a:p>
        </p:txBody>
      </p:sp>
      <p:sp>
        <p:nvSpPr>
          <p:cNvPr id="65" name="textruta 64">
            <a:extLst>
              <a:ext uri="{FF2B5EF4-FFF2-40B4-BE49-F238E27FC236}">
                <a16:creationId xmlns:a16="http://schemas.microsoft.com/office/drawing/2014/main" id="{BF273853-252D-5065-6414-5AF8209E14C2}"/>
              </a:ext>
            </a:extLst>
          </p:cNvPr>
          <p:cNvSpPr txBox="1"/>
          <p:nvPr/>
        </p:nvSpPr>
        <p:spPr>
          <a:xfrm>
            <a:off x="8115594" y="5195714"/>
            <a:ext cx="298159" cy="692497"/>
          </a:xfrm>
          <a:prstGeom prst="rect">
            <a:avLst/>
          </a:prstGeom>
          <a:noFill/>
        </p:spPr>
        <p:txBody>
          <a:bodyPr wrap="none" lIns="0" tIns="0" rIns="0" bIns="0" rtlCol="0">
            <a:spAutoFit/>
          </a:bodyPr>
          <a:lstStyle/>
          <a:p>
            <a:pPr algn="ctr"/>
            <a:r>
              <a:rPr lang="sv-SE" sz="900" dirty="0" err="1">
                <a:latin typeface="Futura MdCn BT" panose="020B0506020204030203"/>
              </a:rPr>
              <a:t>IoT</a:t>
            </a:r>
            <a:r>
              <a:rPr lang="sv-SE" sz="900" dirty="0">
                <a:latin typeface="Futura MdCn BT" panose="020B0506020204030203"/>
              </a:rPr>
              <a:t> &amp;</a:t>
            </a:r>
          </a:p>
          <a:p>
            <a:pPr algn="ctr"/>
            <a:r>
              <a:rPr lang="sv-SE" sz="900" dirty="0">
                <a:latin typeface="Futura MdCn BT" panose="020B0506020204030203"/>
              </a:rPr>
              <a:t>SENSOR</a:t>
            </a:r>
          </a:p>
          <a:p>
            <a:pPr algn="ctr"/>
            <a:r>
              <a:rPr lang="sv-SE" sz="900" dirty="0">
                <a:latin typeface="Futura MdCn BT" panose="020B0506020204030203"/>
              </a:rPr>
              <a:t>ETC</a:t>
            </a:r>
          </a:p>
          <a:p>
            <a:pPr algn="ctr"/>
            <a:endParaRPr lang="sv-SE" sz="900" dirty="0">
              <a:latin typeface="Futura MdCn BT" panose="020B0506020204030203"/>
            </a:endParaRPr>
          </a:p>
          <a:p>
            <a:pPr algn="ctr"/>
            <a:endParaRPr lang="sv-SE" sz="900" dirty="0">
              <a:latin typeface="Futura MdCn BT" panose="020B0506020204030203"/>
            </a:endParaRPr>
          </a:p>
        </p:txBody>
      </p:sp>
      <p:sp>
        <p:nvSpPr>
          <p:cNvPr id="2" name="textruta 1">
            <a:extLst>
              <a:ext uri="{FF2B5EF4-FFF2-40B4-BE49-F238E27FC236}">
                <a16:creationId xmlns:a16="http://schemas.microsoft.com/office/drawing/2014/main" id="{7179DE2D-5DFF-925C-2C5A-84D7AA79220F}"/>
              </a:ext>
            </a:extLst>
          </p:cNvPr>
          <p:cNvSpPr txBox="1"/>
          <p:nvPr/>
        </p:nvSpPr>
        <p:spPr>
          <a:xfrm>
            <a:off x="458424" y="335845"/>
            <a:ext cx="5370876" cy="6186309"/>
          </a:xfrm>
          <a:prstGeom prst="rect">
            <a:avLst/>
          </a:prstGeom>
          <a:noFill/>
        </p:spPr>
        <p:txBody>
          <a:bodyPr wrap="square">
            <a:spAutoFit/>
          </a:bodyPr>
          <a:lstStyle/>
          <a:p>
            <a:pPr algn="l" fontAlgn="base"/>
            <a:r>
              <a:rPr lang="sv-SE" b="1" i="0" dirty="0">
                <a:solidFill>
                  <a:srgbClr val="090A0B"/>
                </a:solidFill>
                <a:effectLst/>
                <a:latin typeface="-apple-system"/>
              </a:rPr>
              <a:t>Data: Grundbulten i den digitala tvillingen</a:t>
            </a:r>
          </a:p>
          <a:p>
            <a:pPr algn="l" fontAlgn="base"/>
            <a:r>
              <a:rPr lang="sv-SE" b="0" i="0" dirty="0">
                <a:solidFill>
                  <a:srgbClr val="313B3F"/>
                </a:solidFill>
                <a:effectLst/>
                <a:latin typeface="Georgia" panose="02040502050405020303" pitchFamily="18" charset="0"/>
              </a:rPr>
              <a:t>Data utgör hjärtat i en digital tvilling och är själva förutsättningen för att skapa ett realistiskt och användbart beslutsunderlag. Genom att samla in och harmonisera data från olika källor – allt från sensorer och BIM-modeller till geografiska data och historiska statistikuppgifter – kan vi skaffa en omfattande och dynamisk bild av verkligheten. Det räcker dock inte med att enbart samla in stora mängder data; kvaliteten och strukturen på data är avgörande för att analysera och visualisera resultat på ett meningsfullt sätt. Effektiv datahantering kräver tydliga processer och riktlinjer för hur data ska genereras, lagras, delas och uppdateras. När människor och organisationer får tillgång till korrekt och aktuell information kan de fatta välgrundade beslut som bygger på faktiska behov och förutsättningar. På så sätt fungerar data som det kritiska kittet som binder samman teknikens potential med människors kompetens och de arbetsprocesser som leder ett projekt framåt mot hållbara och innovativa lösningar.</a:t>
            </a:r>
          </a:p>
        </p:txBody>
      </p:sp>
      <p:sp>
        <p:nvSpPr>
          <p:cNvPr id="3" name="textruta 2">
            <a:extLst>
              <a:ext uri="{FF2B5EF4-FFF2-40B4-BE49-F238E27FC236}">
                <a16:creationId xmlns:a16="http://schemas.microsoft.com/office/drawing/2014/main" id="{97A688E3-16CF-B8D1-546E-DAB15A6F9B6B}"/>
              </a:ext>
            </a:extLst>
          </p:cNvPr>
          <p:cNvSpPr txBox="1"/>
          <p:nvPr/>
        </p:nvSpPr>
        <p:spPr>
          <a:xfrm>
            <a:off x="9524183" y="4909433"/>
            <a:ext cx="698909" cy="153888"/>
          </a:xfrm>
          <a:prstGeom prst="rect">
            <a:avLst/>
          </a:prstGeom>
          <a:noFill/>
        </p:spPr>
        <p:txBody>
          <a:bodyPr wrap="none" lIns="0" tIns="0" rIns="0" bIns="0" rtlCol="0">
            <a:spAutoFit/>
          </a:bodyPr>
          <a:lstStyle/>
          <a:p>
            <a:pPr algn="r"/>
            <a:r>
              <a:rPr lang="sv-SE" sz="1000" dirty="0">
                <a:solidFill>
                  <a:schemeClr val="bg1">
                    <a:lumMod val="75000"/>
                  </a:schemeClr>
                </a:solidFill>
                <a:latin typeface="Futura MdCn BT" panose="020B0506020204030203"/>
              </a:rPr>
              <a:t>DATAINSAMLING</a:t>
            </a:r>
          </a:p>
        </p:txBody>
      </p:sp>
      <p:sp>
        <p:nvSpPr>
          <p:cNvPr id="5" name="textruta 4">
            <a:extLst>
              <a:ext uri="{FF2B5EF4-FFF2-40B4-BE49-F238E27FC236}">
                <a16:creationId xmlns:a16="http://schemas.microsoft.com/office/drawing/2014/main" id="{2C51FFBD-F07A-DC2F-62F3-C71051771A6F}"/>
              </a:ext>
            </a:extLst>
          </p:cNvPr>
          <p:cNvSpPr txBox="1"/>
          <p:nvPr/>
        </p:nvSpPr>
        <p:spPr>
          <a:xfrm>
            <a:off x="458424" y="-5806809"/>
            <a:ext cx="5370876" cy="5632311"/>
          </a:xfrm>
          <a:prstGeom prst="rect">
            <a:avLst/>
          </a:prstGeom>
          <a:noFill/>
        </p:spPr>
        <p:txBody>
          <a:bodyPr wrap="square">
            <a:spAutoFit/>
          </a:bodyPr>
          <a:lstStyle/>
          <a:p>
            <a:pPr algn="l" fontAlgn="base"/>
            <a:r>
              <a:rPr lang="sv-SE" b="1" i="0" dirty="0">
                <a:solidFill>
                  <a:srgbClr val="090A0B"/>
                </a:solidFill>
                <a:effectLst/>
                <a:latin typeface="-apple-system"/>
              </a:rPr>
              <a:t>Processer: Ramverket för Samarbete</a:t>
            </a:r>
          </a:p>
          <a:p>
            <a:pPr algn="l" fontAlgn="base"/>
            <a:r>
              <a:rPr lang="sv-SE" b="0" i="0" dirty="0">
                <a:solidFill>
                  <a:srgbClr val="313B3F"/>
                </a:solidFill>
                <a:effectLst/>
                <a:latin typeface="Georgia" panose="02040502050405020303" pitchFamily="18" charset="0"/>
              </a:rPr>
              <a:t>Teknik och människor kan vara utmärkta i sig, men utan effektiva processer riskerar de att arbeta i ett vakuum. Processer skapar ett ramverk där teknik och människor kan samarbeta på ett koordinerat och effektivt sätt. Det kan handla om allt från datainsamling och kvalitetskontroll till analys och implementering av insikter i praktiken. En väldefinierad process säkerställer att alla delar av ekosystemet arbetar mot samma mål och optimerar användningen av resurser.  Potentialen för Digitala tvillingar sträcker sig mycket längre än bara förvaltningsskedet. Digitala tvillingar kan och bör användas redan i planerings-, design- och byggfasen. Genom att integrera digitala tvillingar i dessa tidiga skeden kan man göra mer informerade beslut som leder till bättre och mer hållbara lösningar. Det handlar om att skapa en process som tar hänsyn till hela livscykeln av ett projekt, från idé till genomförande och vidare underhåll.</a:t>
            </a:r>
          </a:p>
        </p:txBody>
      </p:sp>
    </p:spTree>
    <p:custDataLst>
      <p:custData r:id="rId1"/>
      <p:custData r:id="rId2"/>
    </p:custDataLst>
    <p:extLst>
      <p:ext uri="{BB962C8B-B14F-4D97-AF65-F5344CB8AC3E}">
        <p14:creationId xmlns:p14="http://schemas.microsoft.com/office/powerpoint/2010/main" val="1426462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Blank">
  <a:themeElements>
    <a:clrScheme name="Sweco 2022">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7A9B62"/>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a:defPPr>
      </a:lstStyle>
    </a:txDef>
  </a:objectDefaults>
  <a:extraClrSchemeLst/>
  <a:custClrLst>
    <a:custClr name="Sweco medium gray">
      <a:srgbClr val="A4A4A6"/>
    </a:custClr>
    <a:custClr name="Sweco bright green">
      <a:srgbClr val="9DD354"/>
    </a:custClr>
    <a:custClr name="Sweco bright ochre">
      <a:srgbClr val="DEC55B"/>
    </a:custClr>
    <a:custClr name="Sweco bright blue">
      <a:srgbClr val="C0D4FD"/>
    </a:custClr>
    <a:custClr>
      <a:srgbClr val="FFFFFF"/>
    </a:custClr>
    <a:custClr>
      <a:srgbClr val="FFFFFF"/>
    </a:custClr>
    <a:custClr>
      <a:srgbClr val="FFFFFF"/>
    </a:custClr>
    <a:custClr>
      <a:srgbClr val="FFFFFF"/>
    </a:custClr>
    <a:custClr>
      <a:srgbClr val="FFFFFF"/>
    </a:custClr>
    <a:custClr>
      <a:srgbClr val="FFFFFF"/>
    </a:custClr>
    <a:custClr name="Sweco dark gray">
      <a:srgbClr val="3F3F42"/>
    </a:custClr>
    <a:custClr name="Sweco muted green">
      <a:srgbClr val="7A9B62"/>
    </a:custClr>
    <a:custClr name="Sweco muted ochre">
      <a:srgbClr val="A48730"/>
    </a:custClr>
    <a:custClr name="Sweco muted blue">
      <a:srgbClr val="8593AF"/>
    </a:custClr>
    <a:custClr>
      <a:srgbClr val="FFFFFF"/>
    </a:custClr>
    <a:custClr>
      <a:srgbClr val="FFFFFF"/>
    </a:custClr>
    <a:custClr>
      <a:srgbClr val="FFFFFF"/>
    </a:custClr>
    <a:custClr>
      <a:srgbClr val="FFFFFF"/>
    </a:custClr>
    <a:custClr>
      <a:srgbClr val="FFFFFF"/>
    </a:custClr>
    <a:custClr>
      <a:srgbClr val="FFFFFF"/>
    </a:custClr>
    <a:custClr name="Sweco light gray">
      <a:srgbClr val="E2E0DA"/>
    </a:custClr>
    <a:custClr name="Sweco bright green 60%">
      <a:srgbClr val="C4E498"/>
    </a:custClr>
    <a:custClr name="Sweco bright ochre 60%">
      <a:srgbClr val="EBDC9C"/>
    </a:custClr>
    <a:custClr name="Sweco bright blue 60%">
      <a:srgbClr val="D9E5FD"/>
    </a:custClr>
    <a:custClr>
      <a:srgbClr val="FFFFFF"/>
    </a:custClr>
    <a:custClr>
      <a:srgbClr val="FFFFFF"/>
    </a:custClr>
    <a:custClr>
      <a:srgbClr val="FFFFFF"/>
    </a:custClr>
    <a:custClr>
      <a:srgbClr val="FFFFFF"/>
    </a:custClr>
    <a:custClr>
      <a:srgbClr val="FFFFFF"/>
    </a:custClr>
    <a:custClr>
      <a:srgbClr val="FFFFFF"/>
    </a:custClr>
    <a:custClr name="Sweco light gray 40%">
      <a:srgbClr val="F3F2F0"/>
    </a:custClr>
    <a:custClr name="Sweco bright green 40%">
      <a:srgbClr val="E6F3D4"/>
    </a:custClr>
    <a:custClr name="Sweco bright ochre 40%">
      <a:srgbClr val="F6F0D5"/>
    </a:custClr>
    <a:custClr name="Sweco bright blue 40%">
      <a:srgbClr val="EFF4FE"/>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Sweco template.potx" id="{CA17F9B7-B929-4A72-9DA3-07AC48B4AB14}" vid="{F1AF17F9-8126-4ABD-88BB-1872E626563A}"/>
    </a:ext>
  </a:extLst>
</a:theme>
</file>

<file path=ppt/theme/theme2.xml><?xml version="1.0" encoding="utf-8"?>
<a:theme xmlns:a="http://schemas.openxmlformats.org/drawingml/2006/main" name="Office-tema">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weco medium gray">
      <a:srgbClr val="A4A4A6"/>
    </a:custClr>
    <a:custClr name="Sweco bright green">
      <a:srgbClr val="9DD354"/>
    </a:custClr>
    <a:custClr name="Sweco bright ochre">
      <a:srgbClr val="DEC55B"/>
    </a:custClr>
    <a:custClr name="Sweco bright blue">
      <a:srgbClr val="C0D4FD"/>
    </a:custClr>
    <a:custClr>
      <a:srgbClr val="FFFFFF"/>
    </a:custClr>
    <a:custClr>
      <a:srgbClr val="FFFFFF"/>
    </a:custClr>
    <a:custClr>
      <a:srgbClr val="FFFFFF"/>
    </a:custClr>
    <a:custClr>
      <a:srgbClr val="FFFFFF"/>
    </a:custClr>
    <a:custClr>
      <a:srgbClr val="FFFFFF"/>
    </a:custClr>
    <a:custClr>
      <a:srgbClr val="FFFFFF"/>
    </a:custClr>
    <a:custClr name="Sweco dark gray">
      <a:srgbClr val="3F3F42"/>
    </a:custClr>
    <a:custClr name="Sweco muted green">
      <a:srgbClr val="7A9B62"/>
    </a:custClr>
    <a:custClr name="Sweco muted ochre">
      <a:srgbClr val="A48730"/>
    </a:custClr>
    <a:custClr name="Sweco muted blue">
      <a:srgbClr val="8593AF"/>
    </a:custClr>
    <a:custClr>
      <a:srgbClr val="FFFFFF"/>
    </a:custClr>
    <a:custClr>
      <a:srgbClr val="FFFFFF"/>
    </a:custClr>
    <a:custClr>
      <a:srgbClr val="FFFFFF"/>
    </a:custClr>
    <a:custClr>
      <a:srgbClr val="FFFFFF"/>
    </a:custClr>
    <a:custClr>
      <a:srgbClr val="FFFFFF"/>
    </a:custClr>
    <a:custClr>
      <a:srgbClr val="FFFFFF"/>
    </a:custClr>
    <a:custClr name="Sweco light gray">
      <a:srgbClr val="E2E0DA"/>
    </a:custClr>
    <a:custClr name="Sweco bright green 60%">
      <a:srgbClr val="C4E498"/>
    </a:custClr>
    <a:custClr name="Sweco bright ochre 60%">
      <a:srgbClr val="EBDC9C"/>
    </a:custClr>
    <a:custClr name="Sweco bright blue 60%">
      <a:srgbClr val="D9E5FD"/>
    </a:custClr>
    <a:custClr>
      <a:srgbClr val="FFFFFF"/>
    </a:custClr>
    <a:custClr>
      <a:srgbClr val="FFFFFF"/>
    </a:custClr>
    <a:custClr>
      <a:srgbClr val="FFFFFF"/>
    </a:custClr>
    <a:custClr>
      <a:srgbClr val="FFFFFF"/>
    </a:custClr>
    <a:custClr>
      <a:srgbClr val="FFFFFF"/>
    </a:custClr>
    <a:custClr>
      <a:srgbClr val="FFFFFF"/>
    </a:custClr>
    <a:custClr name="Sweco light gray 40%">
      <a:srgbClr val="F3F2F0"/>
    </a:custClr>
    <a:custClr name="Sweco bright green 40%">
      <a:srgbClr val="E6F3D4"/>
    </a:custClr>
    <a:custClr name="Sweco bright ochre 40%">
      <a:srgbClr val="F6F0D5"/>
    </a:custClr>
    <a:custClr name="Sweco bright blue 40%">
      <a:srgbClr val="EFF4FE"/>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weco medium gray">
      <a:srgbClr val="A4A4A6"/>
    </a:custClr>
    <a:custClr name="Sweco bright green">
      <a:srgbClr val="9DD354"/>
    </a:custClr>
    <a:custClr name="Sweco bright ochre">
      <a:srgbClr val="DEC55B"/>
    </a:custClr>
    <a:custClr name="Sweco bright blue">
      <a:srgbClr val="C0D4FD"/>
    </a:custClr>
    <a:custClr>
      <a:srgbClr val="FFFFFF"/>
    </a:custClr>
    <a:custClr>
      <a:srgbClr val="FFFFFF"/>
    </a:custClr>
    <a:custClr>
      <a:srgbClr val="FFFFFF"/>
    </a:custClr>
    <a:custClr>
      <a:srgbClr val="FFFFFF"/>
    </a:custClr>
    <a:custClr>
      <a:srgbClr val="FFFFFF"/>
    </a:custClr>
    <a:custClr>
      <a:srgbClr val="FFFFFF"/>
    </a:custClr>
    <a:custClr name="Sweco dark gray">
      <a:srgbClr val="3F3F42"/>
    </a:custClr>
    <a:custClr name="Sweco muted green">
      <a:srgbClr val="7A9B62"/>
    </a:custClr>
    <a:custClr name="Sweco muted ochre">
      <a:srgbClr val="A48730"/>
    </a:custClr>
    <a:custClr name="Sweco muted blue">
      <a:srgbClr val="8593AF"/>
    </a:custClr>
    <a:custClr>
      <a:srgbClr val="FFFFFF"/>
    </a:custClr>
    <a:custClr>
      <a:srgbClr val="FFFFFF"/>
    </a:custClr>
    <a:custClr>
      <a:srgbClr val="FFFFFF"/>
    </a:custClr>
    <a:custClr>
      <a:srgbClr val="FFFFFF"/>
    </a:custClr>
    <a:custClr>
      <a:srgbClr val="FFFFFF"/>
    </a:custClr>
    <a:custClr>
      <a:srgbClr val="FFFFFF"/>
    </a:custClr>
    <a:custClr name="Sweco light gray">
      <a:srgbClr val="E2E0DA"/>
    </a:custClr>
    <a:custClr name="Sweco bright green 60%">
      <a:srgbClr val="C4E498"/>
    </a:custClr>
    <a:custClr name="Sweco bright ochre 60%">
      <a:srgbClr val="EBDC9C"/>
    </a:custClr>
    <a:custClr name="Sweco bright blue 60%">
      <a:srgbClr val="D9E5FD"/>
    </a:custClr>
    <a:custClr>
      <a:srgbClr val="FFFFFF"/>
    </a:custClr>
    <a:custClr>
      <a:srgbClr val="FFFFFF"/>
    </a:custClr>
    <a:custClr>
      <a:srgbClr val="FFFFFF"/>
    </a:custClr>
    <a:custClr>
      <a:srgbClr val="FFFFFF"/>
    </a:custClr>
    <a:custClr>
      <a:srgbClr val="FFFFFF"/>
    </a:custClr>
    <a:custClr>
      <a:srgbClr val="FFFFFF"/>
    </a:custClr>
    <a:custClr name="Sweco light gray 40%">
      <a:srgbClr val="F3F2F0"/>
    </a:custClr>
    <a:custClr name="Sweco bright green 40%">
      <a:srgbClr val="E6F3D4"/>
    </a:custClr>
    <a:custClr name="Sweco bright ochre 40%">
      <a:srgbClr val="F6F0D5"/>
    </a:custClr>
    <a:custClr name="Sweco bright blue 40%">
      <a:srgbClr val="EFF4FE"/>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FormConfiguration><![CDATA[{"formFields":[{"required":false,"helpTexts":{"prefix":"","postfix":""},"spacing":{},"shareValue":false,"type":"datePicker","name":"Date","label":"Date"},{"required":false,"placeholder":"","lines":0,"helpTexts":{"prefix":"","postfix":""},"spacing":{},"shareValue":false,"type":"textBox","name":"TitlePresentation","label":"Footer text"}],"formDataEntries":[{"name":"Date","value":"u1gXPPo2Dyqu5oIZ4f7cHQ=="},{"name":"TitlePresentation","value":"u1gXPPo2Dyqu5oIZ4f7cHQ=="}]}]]></TemplafyFormConfiguration>
</file>

<file path=customXml/item10.xml><?xml version="1.0" encoding="utf-8"?>
<TemplafySlideTemplateConfiguration><![CDATA[{"slideVersion":0,"isValidatorEnabled":false,"isLocked":false,"elementsMetadata":[],"slideId":"637601221537602926","enableDocumentContentUpdater":true,"version":"1.14"}]]></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0,"isValidatorEnabled":false,"isLocked":false,"elementsMetadata":[],"slideId":"637601221537602926","enableDocumentContentUpdater":true,"version":"1.14"}]]></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slideVersion":0,"isValidatorEnabled":false,"isLocked":false,"elementsMetadata":[],"slideId":"637601221537602926","enableDocumentContentUpdater":true,"version":"1.14"}]]></TemplafySlideTemplateConfiguration>
</file>

<file path=customXml/item15.xml><?xml version="1.0" encoding="utf-8"?>
<TemplafySlideFormConfiguration><![CDATA[{"formFields":[],"formDataEntries":[]}]]></TemplafySlideFormConfiguration>
</file>

<file path=customXml/item16.xml><?xml version="1.0" encoding="utf-8"?>
<TemplafySlideTemplateConfiguration><![CDATA[{"slideVersion":0,"isValidatorEnabled":false,"isLocked":false,"elementsMetadata":[],"slideId":"637601221537602926","enableDocumentContentUpdater":true,"version":"1.14"}]]></TemplafySlideTemplateConfiguration>
</file>

<file path=customXml/item17.xml><?xml version="1.0" encoding="utf-8"?>
<TemplafySlideFormConfiguration><![CDATA[{"formFields":[],"formDataEntries":[]}]]></TemplafySlideFormConfiguration>
</file>

<file path=customXml/item18.xml><?xml version="1.0" encoding="utf-8"?>
<TemplafySlideFormConfiguration><![CDATA[{"formFields":[],"formDataEntries":[]}]]></TemplafySlideFormConfiguration>
</file>

<file path=customXml/item19.xml><?xml version="1.0" encoding="utf-8"?>
<TemplafySlideTemplateConfiguration><![CDATA[{"slideVersion":0,"isValidatorEnabled":false,"isLocked":false,"elementsMetadata":[],"slideId":"637601221537602926","enableDocumentContentUpdater":true,"version":"1.14"}]]></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TemplafySlideFormConfiguration><![CDATA[{"formFields":[],"formDataEntries":[]}]]></TemplafySlideFormConfiguration>
</file>

<file path=customXml/item21.xml><?xml version="1.0" encoding="utf-8"?>
<TemplafySlideTemplateConfiguration><![CDATA[{"slideVersion":0,"isValidatorEnabled":false,"isLocked":false,"elementsMetadata":[],"slideId":"637601221537602926","enableDocumentContentUpdater":true,"version":"1.14"}]]></TemplafySlideTemplateConfiguration>
</file>

<file path=customXml/item22.xml><?xml version="1.0" encoding="utf-8"?>
<TemplafySlideFormConfiguration><![CDATA[{"formFields":[],"formDataEntries":[]}]]></TemplafySlideFormConfiguration>
</file>

<file path=customXml/item23.xml><?xml version="1.0" encoding="utf-8"?>
<TemplafySlideTemplateConfiguration><![CDATA[{"slideVersion":0,"isValidatorEnabled":false,"isLocked":false,"elementsMetadata":[],"slideId":"637601221537602926","enableDocumentContentUpdater":true,"version":"1.14"}]]></TemplafySlideTemplateConfiguration>
</file>

<file path=customXml/item24.xml><?xml version="1.0" encoding="utf-8"?>
<TemplafySlideTemplateConfiguration><![CDATA[{"slideVersion":0,"isValidatorEnabled":false,"isLocked":false,"elementsMetadata":[],"slideId":"637601221537602926","enableDocumentContentUpdater":true,"version":"1.14"}]]></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slideVersion":0,"isValidatorEnabled":false,"isLocked":false,"elementsMetadata":[],"slideId":"637601221537602926","enableDocumentContentUpdater":true,"version":"1.14"}]]></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0,"isValidatorEnabled":false,"isLocked":false,"elementsMetadata":[],"slideId":"637601221537602926","enableDocumentContentUpdater":true,"version":"1.14"}]]></TemplafySlideTemplateConfiguration>
</file>

<file path=customXml/item29.xml><?xml version="1.0" encoding="utf-8"?>
<TemplafySlideFormConfiguration><![CDATA[{"formFields":[],"formDataEntries":[]}]]></TemplafySlideFormConfiguration>
</file>

<file path=customXml/item3.xml><?xml version="1.0" encoding="utf-8"?>
<ct:contentTypeSchema xmlns:ct="http://schemas.microsoft.com/office/2006/metadata/contentType" xmlns:ma="http://schemas.microsoft.com/office/2006/metadata/properties/metaAttributes" ct:_="" ma:_="" ma:contentTypeName="dokument" ma:contentTypeID="0x0101003EA0EE72D6802C46B7EC31CB896CF900" ma:contentTypeVersion="14" ma:contentTypeDescription="Skapa ett nytt dokument." ma:contentTypeScope="" ma:versionID="7dc257df09ae77686d5b007ffcc2927a">
  <xsd:schema xmlns:xsd="http://www.w3.org/2001/XMLSchema" xmlns:xs="http://www.w3.org/2001/XMLSchema" xmlns:p="http://schemas.microsoft.com/office/2006/metadata/properties" xmlns:ns2="818fc4c9-9c1b-4e43-91f2-2ff91406d917" xmlns:ns3="496a1611-ff26-4045-8e27-4c6c2229ee66" targetNamespace="http://schemas.microsoft.com/office/2006/metadata/properties" ma:root="true" ma:fieldsID="0c29c4e0ed9124c24e495bebb7b0f62e" ns2:_="" ns3:_="">
    <xsd:import namespace="818fc4c9-9c1b-4e43-91f2-2ff91406d917"/>
    <xsd:import namespace="496a1611-ff26-4045-8e27-4c6c2229ee66"/>
    <xsd:element name="properties">
      <xsd:complexType>
        <xsd:sequence>
          <xsd:element name="documentManagement">
            <xsd:complexType>
              <xsd:all>
                <xsd:element ref="ns2:PDP_Desc"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8fc4c9-9c1b-4e43-91f2-2ff91406d917" elementFormDefault="qualified">
    <xsd:import namespace="http://schemas.microsoft.com/office/2006/documentManagement/types"/>
    <xsd:import namespace="http://schemas.microsoft.com/office/infopath/2007/PartnerControls"/>
    <xsd:element name="PDP_Desc" ma:index="8" nillable="true" ma:displayName="Beskrivning" ma:internalName="PDP_Desc">
      <xsd:simpleType>
        <xsd:restriction base="dms:Note">
          <xsd:maxLength value="255"/>
        </xsd:restriction>
      </xsd:simpleType>
    </xsd:element>
    <xsd:element name="TaxCatchAll" ma:index="14" nillable="true" ma:displayName="Taxonomy Catch All Column" ma:hidden="true" ma:list="{1396982d-2e11-4b06-835e-ceb6190f4d37}" ma:internalName="TaxCatchAll" ma:showField="CatchAllData" ma:web="818fc4c9-9c1b-4e43-91f2-2ff91406d91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6a1611-ff26-4045-8e27-4c6c2229ee66"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416e829d-f284-4ff7-8186-3ac0651d97b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0.xml><?xml version="1.0" encoding="utf-8"?>
<TemplafySlideFormConfiguration><![CDATA[{"formFields":[],"formDataEntries":[]}]]></TemplafySlideFormConfiguration>
</file>

<file path=customXml/item31.xml><?xml version="1.0" encoding="utf-8"?>
<TemplafySlideTemplateConfiguration><![CDATA[{"slideVersion":0,"isValidatorEnabled":false,"isLocked":false,"elementsMetadata":[],"slideId":"637601221537602926","enableDocumentContentUpdater":true,"version":"1.14"}]]></TemplafySlideTemplateConfiguration>
</file>

<file path=customXml/item32.xml><?xml version="1.0" encoding="utf-8"?>
<TemplafySlideFormConfiguration><![CDATA[{"formFields":[],"formDataEntries":[]}]]></TemplafySlideFormConfiguration>
</file>

<file path=customXml/item33.xml><?xml version="1.0" encoding="utf-8"?>
<TemplafySlideTemplateConfiguration><![CDATA[{"slideVersion":0,"isValidatorEnabled":false,"isLocked":false,"elementsMetadata":[],"slideId":"637601221537602926","enableDocumentContentUpdater":true,"version":"1.14"}]]></TemplafySlideTemplateConfiguration>
</file>

<file path=customXml/item34.xml><?xml version="1.0" encoding="utf-8"?>
<TemplafySlideFormConfiguration><![CDATA[{"formFields":[],"formDataEntries":[]}]]></TemplafySlideFormConfiguration>
</file>

<file path=customXml/item35.xml><?xml version="1.0" encoding="utf-8"?>
<TemplafySlideTemplateConfiguration><![CDATA[{"slideVersion":0,"isValidatorEnabled":false,"isLocked":false,"elementsMetadata":[],"slideId":"637601221537602926","enableDocumentContentUpdater":true,"version":"1.14"}]]></TemplafySlideTemplateConfiguration>
</file>

<file path=customXml/item4.xml><?xml version="1.0" encoding="utf-8"?>
<TemplafySlideFormConfiguration><![CDATA[{"formFields":[],"formDataEntries":[]}]]></TemplafySlideFormConfiguration>
</file>

<file path=customXml/item5.xml><?xml version="1.0" encoding="utf-8"?>
<p:properties xmlns:p="http://schemas.microsoft.com/office/2006/metadata/properties" xmlns:xsi="http://www.w3.org/2001/XMLSchema-instance" xmlns:pc="http://schemas.microsoft.com/office/infopath/2007/PartnerControls">
  <documentManagement>
    <TaxCatchAll xmlns="818fc4c9-9c1b-4e43-91f2-2ff91406d917" xsi:nil="true"/>
    <PDP_Desc xmlns="818fc4c9-9c1b-4e43-91f2-2ff91406d917" xsi:nil="true"/>
    <lcf76f155ced4ddcb4097134ff3c332f xmlns="496a1611-ff26-4045-8e27-4c6c2229ee66">
      <Terms xmlns="http://schemas.microsoft.com/office/infopath/2007/PartnerControls"/>
    </lcf76f155ced4ddcb4097134ff3c332f>
  </documentManagement>
</p:properties>
</file>

<file path=customXml/item6.xml><?xml version="1.0" encoding="utf-8"?>
<TemplafySlideTemplateConfiguration><![CDATA[{"slideVersion":0,"isValidatorEnabled":false,"isLocked":false,"elementsMetadata":[],"slideId":"637601221537602926","enableDocumentContentUpdater":true,"version":"1.14"}]]></TemplafySlideTemplateConfiguration>
</file>

<file path=customXml/item7.xml><?xml version="1.0" encoding="utf-8"?>
<TemplafyTemplateConfiguration><![CDATA[{"elementsMetadata":[{"type":"shape","id":"641748de-f985-44d9-b375-54a490188c14","elementConfiguration":{"binding":"{{FormatDateTime(Form.Date,Translate(\"DateFormatGeneral\"),DocumentLanguage)}}","visibility":"","type":"text","disableUpdates":false}},{"type":"shape","id":"7de19b39-d46f-4183-9b06-c8d24eaf1cca","elementConfiguration":{"binding":"{{Form.TitlePresentation}}","visibility":"","type":"text","disableUpdates":false}},{"type":"shape","id":"0b8297fe-f237-4b28-afe6-0bdc7bc7c7b0","elementConfiguration":{"binding":"{{FormatDateTime(Form.Date,Translate(\"DateFormatGeneral\"),DocumentLanguage)}}","visibility":"","type":"text","disableUpdates":false}},{"type":"shape","id":"4cd84473-3c4c-4e80-8980-0e244fa86029","elementConfiguration":{"binding":"{{Form.TitlePresentation}}","visibility":"","type":"text","disableUpdates":false}},{"type":"shape","id":"7820012f-9fd6-4658-a898-8d9b331f0b28","elementConfiguration":{"binding":"{{FormatDateTime(Form.Date,Translate(\"DateFormatGeneral\"),DocumentLanguage)}}","visibility":"","type":"text","disableUpdates":false}},{"type":"shape","id":"bd4041fc-035f-4d1e-ab3d-e9df71930255","elementConfiguration":{"binding":"{{Form.TitlePresentation}}","visibility":"","type":"text","disableUpdates":false}},{"type":"shape","id":"27f0b4f8-7539-4686-a6a3-dc318fd016da","elementConfiguration":{"binding":"{{Form.TitlePresentation}}","visibility":"","type":"text","disableUpdates":false}},{"type":"shape","id":"cc522e4c-bc3f-441c-8c8c-2afdd0255021","elementConfiguration":{"binding":"{{FormatDateTime(Form.Date,Translate(\"DateFormatGeneral\"),DocumentLanguage)}}","visibility":"","type":"text","disableUpdates":false}},{"type":"shape","id":"f364d8f2-e417-4472-a978-de31ae6bbe4a","elementConfiguration":{"binding":"{{UserProfile.Office.CountryRef.CompanyNameRef.WebAddressRef.WebAddressNoWww}}","visibility":"","type":"text","disableUpdates":false}},{"type":"shape","id":"cc475a7c-dc8f-46eb-ac33-a90cf3f7c8ca","elementConfiguration":{"binding":"{{FormatDateTime(Form.Date,Translate(\"DateFormatGeneral\"),DocumentLanguage)}}","visibility":"","type":"text","disableUpdates":false}},{"type":"shape","id":"2939d163-b88d-4014-8e48-5858c5bd47f2","elementConfiguration":{"binding":"{{Form.TitlePresentation}}","visibility":"","type":"text","disableUpdates":false}},{"type":"shape","id":"8d54aa9c-233d-4b63-8abf-76e51a39f50a","elementConfiguration":{"binding":"{{FormatDateTime(Form.Date,Translate(\"DateFormatGeneral\"),DocumentLanguage)}}","visibility":"","type":"text","disableUpdates":false}},{"type":"shape","id":"9f9534b4-5b14-4fe9-9820-5deed325d4e3","elementConfiguration":{"binding":"{{Form.TitlePresentation}}","visibility":"","type":"text","disableUpdates":false}},{"type":"shape","id":"08f95c82-4f6d-4bb5-a7e0-82cfc4b413d4","elementConfiguration":{"binding":"{{Form.TitlePresentation}}","visibility":"","type":"text","disableUpdates":false}},{"type":"shape","id":"aea5a714-e416-409d-b40f-d926c71db5c8","elementConfiguration":{"binding":"{{FormatDateTime(Form.Date,Translate(\"DateFormatGeneral\"),DocumentLanguage)}}","visibility":"","type":"text","disableUpdates":false}},{"type":"shape","id":"478afd5a-c96b-483d-a665-eca8bc9024f9","elementConfiguration":{"binding":"{{UserProfile.Office.CountryRef.CompanyNameRef.WebAddressRef.WebAddressNoWww}}","visibility":"","type":"text","disableUpdates":false}},{"type":"shape","id":"8eab5aa8-5c9c-47ad-994f-80bc87cba99d","elementConfiguration":{"binding":"{{FormatDateTime(Form.Date,Translate(\"DateFormatGeneral\"),DocumentLanguage)}}","visibility":"","type":"text","disableUpdates":false}},{"type":"shape","id":"22516583-179b-4f58-b96a-8225f40ddf4f","elementConfiguration":{"binding":"{{Form.TitlePresentation}}","visibility":"","type":"text","disableUpdates":false}},{"type":"shape","id":"d8e11a30-db53-4ad2-a370-b301c7c1d66d","elementConfiguration":{"binding":"{{UserProfile.Office.CountryRef.CompanyNameRef.WebAddressRef.WebAddressNoWww}}","visibility":"","type":"text","disableUpdates":false}},{"type":"shape","id":"96f60e2b-2c56-45c9-b02e-a2437482205d","elementConfiguration":{"binding":"{{FormatDateTime(Form.Date,Translate(\"DateFormatGeneral\"),DocumentLanguage)}}","visibility":"","type":"text","disableUpdates":false}},{"type":"shape","id":"1119ba9d-624f-41f0-b4c7-e6d86c92ef74","elementConfiguration":{"binding":"{{Form.TitlePresentation}}","visibility":"","type":"text","disableUpdates":false}},{"type":"shape","id":"57cd94ac-a836-49d2-9e00-9d3ac12f429f","elementConfiguration":{"binding":"{{FormatDateTime(Form.Date,Translate(\"DateFormatGeneral\"),DocumentLanguage)}}","visibility":"","type":"text","disableUpdates":false}},{"type":"shape","id":"4f2e8073-59a4-4a97-9a5e-024939a20dbb","elementConfiguration":{"binding":"{{Form.TitlePresentation}}","visibility":"","type":"text","disableUpdates":false}},{"type":"shape","id":"3eee0a61-36f9-42f2-a484-e16b4dfd187d","elementConfiguration":{"binding":"{{Form.TitlePresentation}}","visibility":"","type":"text","disableUpdates":false}},{"type":"shape","id":"c4acbe64-3b61-4303-b034-c4f5acbcb39f","elementConfiguration":{"binding":"{{FormatDateTime(Form.Date,Translate(\"DateFormatGeneral\"),DocumentLanguage)}}","visibility":"","type":"text","disableUpdates":false}},{"type":"shape","id":"f8fbdd92-aace-4a4a-89d2-083cc9e02b33","elementConfiguration":{"binding":"{{UserProfile.Office.CountryRef.CompanyNameRef.WebAddressRef.WebAddressNoWww}}","visibility":"","type":"text","disableUpdates":false}},{"type":"shape","id":"812bfe01-104c-48de-9a84-4d1e3193650e","elementConfiguration":{"binding":"{{FormatDateTime(Form.Date,Translate(\"DateFormatGeneral\"),DocumentLanguage)}}","visibility":"","type":"text","disableUpdates":false}},{"type":"shape","id":"5124b26d-5c25-4a63-bc4b-e9b9ec5c6f15","elementConfiguration":{"binding":"{{Form.TitlePresentation}}","visibility":"","type":"text","disableUpdates":false}},{"type":"shape","id":"bf3fddb0-3e93-4def-8bbe-8c52ee7baa5b","elementConfiguration":{"binding":"{{Form.TitlePresentation}}","visibility":"","type":"text","disableUpdates":false}},{"type":"shape","id":"e9ae51cc-8172-404a-8eeb-ea3db3c10935","elementConfiguration":{"binding":"{{FormatDateTime(Form.Date,Translate(\"DateFormatGeneral\"),DocumentLanguage)}}","visibility":"","type":"text","disableUpdates":false}},{"type":"shape","id":"9cfb30f9-283c-4c98-9adc-7a38eea348e0","elementConfiguration":{"binding":"{{FormatDateTime(Form.Date,Translate(\"DateFormatGeneral\"),DocumentLanguage)}}","visibility":"","type":"text","disableUpdates":false}},{"type":"shape","id":"ee53385e-7c4f-44b4-9790-6afbd83d4da8","elementConfiguration":{"binding":"{{Form.TitlePresentation}}","visibility":"","type":"text","disableUpdates":false}},{"type":"shape","id":"d10d6c0a-bd32-4980-81f2-56577558ad18","elementConfiguration":{"binding":"{{UserProfile.Office.CountryRef.CompanyNameRef.WebAddressRef.WebAddressNoWww}}","visibility":"","type":"text","disableUpdates":false}},{"type":"shape","id":"04ec83b9-d0bf-4fb5-bb02-a72e0072e89d","elementConfiguration":{"binding":"{{FormatDateTime(Form.Date,Translate(\"DateFormatGeneral\"),DocumentLanguage)}}","visibility":"","type":"text","disableUpdates":false}},{"type":"shape","id":"bbc41a98-7816-4575-ab23-9a8c599f96c5","elementConfiguration":{"binding":"{{Form.TitlePresentation}}","visibility":"","type":"text","disableUpdates":false}},{"type":"shape","id":"a1bdf64f-303d-4ee7-97ed-acca61efd5d1","elementConfiguration":{"binding":"{{FormatDateTime(Form.Date,Translate(\"DateFormatGeneral\"),DocumentLanguage)}}","visibility":"","type":"text","disableUpdates":false}},{"type":"shape","id":"ce715ee4-b45c-4652-94e4-3f541ffa0f91","elementConfiguration":{"binding":"{{Form.TitlePresentation}}","visibility":"","type":"text","disableUpdates":false}},{"type":"shape","id":"385fa1d3-d6ca-4a13-a647-af0965b323e2","elementConfiguration":{"binding":"{{Form.TitlePresentation}}","visibility":"","type":"text","disableUpdates":false}},{"type":"shape","id":"ed7dbd1d-d57a-46cd-a583-33855c2569b5","elementConfiguration":{"binding":"{{FormatDateTime(Form.Date,Translate(\"DateFormatGeneral\"),DocumentLanguage)}}","visibility":"","type":"text","disableUpdates":false}},{"type":"shape","id":"9b8c5eb4-7a83-4b18-87f6-8cec651e27f9","elementConfiguration":{"binding":"{{UserProfile.Office.CountryRef.CompanyNameRef.WebAddressRef.WebAddressNoWww}}","visibility":"","type":"text","disableUpdates":false}},{"type":"shape","id":"415b8a44-7b33-4f14-b320-1204ab8d55a0","elementConfiguration":{"binding":"{{FormatDateTime(Form.Date,Translate(\"DateFormatGeneral\"),DocumentLanguage)}}","visibility":"","type":"text","disableUpdates":false}},{"type":"shape","id":"b0f2fa73-0fc4-4cfd-8113-76329100ea88","elementConfiguration":{"binding":"{{Form.TitlePresentation}}","visibility":"","type":"text","disableUpdates":false}},{"type":"shape","id":"5f625e49-bc93-4c58-9605-ef3a1051fd37","elementConfiguration":{"binding":"{{Form.TitlePresentation}}","visibility":"","type":"text","disableUpdates":false}},{"type":"shape","id":"837ca699-186c-4154-8c11-bec7b89a24ab","elementConfiguration":{"binding":"{{FormatDateTime(Form.Date,Translate(\"DateFormatGeneral\"),DocumentLanguage)}}","visibility":"","type":"text","disableUpdates":false}},{"type":"shape","id":"57ee3f5b-8838-486f-89dd-16afd61c6c3d","elementConfiguration":{"binding":"{{FormatDateTime(Form.Date,Translate(\"DateFormatGeneral\"),DocumentLanguage)}}","visibility":"","type":"text","disableUpdates":false}},{"type":"shape","id":"d0822f18-1785-4a64-93be-1d1c6c79e17d","elementConfiguration":{"binding":"{{Form.TitlePresentation}}","visibility":"","type":"text","disableUpdates":false}},{"type":"shape","id":"9b09d99e-fe7b-45e3-9420-6ac9d0ecb3a0","elementConfiguration":{"binding":"{{Form.TitlePresentation}}","visibility":"","type":"text","disableUpdates":false}},{"type":"shape","id":"d10e1186-9bbc-40d1-9cef-70f581d64b8a","elementConfiguration":{"binding":"{{FormatDateTime(Form.Date,Translate(\"DateFormatGeneral\"),DocumentLanguage)}}","visibility":"","type":"text","disableUpdates":false}},{"type":"shape","id":"93237c58-917c-4ca4-8e15-797a7a00557b","elementConfiguration":{"binding":"{{Form.TitlePresentation}}","visibility":"","type":"text","disableUpdates":false}},{"type":"shape","id":"22f4647d-dab9-4907-ab2e-1d9194176d69","elementConfiguration":{"binding":"{{FormatDateTime(Form.Date,Translate(\"DateFormatGeneral\"),DocumentLanguage)}}","visibility":"","type":"text","disableUpdates":false}},{"type":"shape","id":"84366d3f-0367-4616-a103-ed8c40bdb0aa","elementConfiguration":{"binding":"{{UserProfile.Office.CountryRef.CompanyNameRef.WebAddressRef.WebAddressNoWww}}","visibility":"","type":"text","disableUpdates":false}},{"type":"shape","id":"0a2ea55e-92a6-4f49-a2de-afeec5c296a6","elementConfiguration":{"binding":"{{FormatDateTime(Form.Date,Translate(\"DateFormatGeneral\"),DocumentLanguage)}}","visibility":"","type":"text","disableUpdates":false}},{"type":"shape","id":"652d918b-0fa5-4b2c-b6c5-5aa7a9ef2a4d","elementConfiguration":{"binding":"{{Form.TitlePresentation}}","visibility":"","type":"text","disableUpdates":false}},{"type":"shape","id":"11f4cb70-ae18-4282-a9e0-1b6ca30c0f8b","elementConfiguration":{"binding":"{{FormatDateTime(Form.Date,Translate(\"DateFormatGeneral\"),DocumentLanguage)}}","visibility":"","type":"text","disableUpdates":false}},{"type":"shape","id":"d70323ce-c98a-42a0-bd9b-c778035a0295","elementConfiguration":{"binding":"{{Form.TitlePresentation}}","visibility":"","type":"text","disableUpdates":false}},{"type":"shape","id":"bd47aec4-3296-4efb-a673-266abc3d3ec2","elementConfiguration":{"binding":"{{UserProfile.Office.CountryRef.CompanyNameRef.WebAddressRef.WebAddressNoWww}}","visibility":"","type":"text","disableUpdates":false}},{"type":"shape","id":"f270e897-531a-4b1e-b632-0eff3db3f5a1","elementConfiguration":{"binding":"{{FormatDateTime(Form.Date,Translate(\"DateFormatGeneral\"),DocumentLanguage)}}","visibility":"","type":"text","disableUpdates":false}},{"type":"shape","id":"b53e5707-7c39-40e8-b4d7-b48d86892802","elementConfiguration":{"binding":"{{Form.TitlePresentation}}","visibility":"","type":"text","disableUpdates":false}}],"transformationConfigurations":[{"language":"{{DocumentLanguage}}","disableUpdates":false,"type":"proofingLanguage"}],"templateName":"Blank","templateDescription":"","enableDocumentContentUpdater":true,"version":"2.0"}]]></Templafy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0,"isValidatorEnabled":false,"isLocked":false,"elementsMetadata":[],"slideId":"637601221537602926","enableDocumentContentUpdater":true,"version":"1.14"}]]></TemplafySlideTemplateConfiguration>
</file>

<file path=customXml/itemProps1.xml><?xml version="1.0" encoding="utf-8"?>
<ds:datastoreItem xmlns:ds="http://schemas.openxmlformats.org/officeDocument/2006/customXml" ds:itemID="{CCD91A97-4C18-4C62-8086-62DA0139A1A2}">
  <ds:schemaRefs/>
</ds:datastoreItem>
</file>

<file path=customXml/itemProps10.xml><?xml version="1.0" encoding="utf-8"?>
<ds:datastoreItem xmlns:ds="http://schemas.openxmlformats.org/officeDocument/2006/customXml" ds:itemID="{34A8C49C-00A4-435C-B5F9-590D1D03DF55}">
  <ds:schemaRefs/>
</ds:datastoreItem>
</file>

<file path=customXml/itemProps11.xml><?xml version="1.0" encoding="utf-8"?>
<ds:datastoreItem xmlns:ds="http://schemas.openxmlformats.org/officeDocument/2006/customXml" ds:itemID="{D4C8F768-E181-4751-91AD-F4DB74AEC61C}">
  <ds:schemaRefs/>
</ds:datastoreItem>
</file>

<file path=customXml/itemProps12.xml><?xml version="1.0" encoding="utf-8"?>
<ds:datastoreItem xmlns:ds="http://schemas.openxmlformats.org/officeDocument/2006/customXml" ds:itemID="{F296DAD5-AB9F-42FA-B4C4-EC5F6AA936FD}">
  <ds:schemaRefs/>
</ds:datastoreItem>
</file>

<file path=customXml/itemProps13.xml><?xml version="1.0" encoding="utf-8"?>
<ds:datastoreItem xmlns:ds="http://schemas.openxmlformats.org/officeDocument/2006/customXml" ds:itemID="{395A408A-CA95-4311-9746-3300A05304BE}">
  <ds:schemaRefs/>
</ds:datastoreItem>
</file>

<file path=customXml/itemProps14.xml><?xml version="1.0" encoding="utf-8"?>
<ds:datastoreItem xmlns:ds="http://schemas.openxmlformats.org/officeDocument/2006/customXml" ds:itemID="{0B6DA451-7281-4838-AF08-864E6C0D3BC5}">
  <ds:schemaRefs/>
</ds:datastoreItem>
</file>

<file path=customXml/itemProps15.xml><?xml version="1.0" encoding="utf-8"?>
<ds:datastoreItem xmlns:ds="http://schemas.openxmlformats.org/officeDocument/2006/customXml" ds:itemID="{6BACD390-8DBA-4063-926A-07E7E96C74BC}">
  <ds:schemaRefs/>
</ds:datastoreItem>
</file>

<file path=customXml/itemProps16.xml><?xml version="1.0" encoding="utf-8"?>
<ds:datastoreItem xmlns:ds="http://schemas.openxmlformats.org/officeDocument/2006/customXml" ds:itemID="{46F8E0FA-5A83-425E-9909-FEC590EF214C}">
  <ds:schemaRefs/>
</ds:datastoreItem>
</file>

<file path=customXml/itemProps17.xml><?xml version="1.0" encoding="utf-8"?>
<ds:datastoreItem xmlns:ds="http://schemas.openxmlformats.org/officeDocument/2006/customXml" ds:itemID="{A511E8A2-5EFF-4E64-B539-8DF174847A84}">
  <ds:schemaRefs/>
</ds:datastoreItem>
</file>

<file path=customXml/itemProps18.xml><?xml version="1.0" encoding="utf-8"?>
<ds:datastoreItem xmlns:ds="http://schemas.openxmlformats.org/officeDocument/2006/customXml" ds:itemID="{25372601-9128-4AAD-A060-A88A3EF4C79F}">
  <ds:schemaRefs/>
</ds:datastoreItem>
</file>

<file path=customXml/itemProps19.xml><?xml version="1.0" encoding="utf-8"?>
<ds:datastoreItem xmlns:ds="http://schemas.openxmlformats.org/officeDocument/2006/customXml" ds:itemID="{CC17E56A-F162-4F24-8D46-73105E305519}">
  <ds:schemaRefs/>
</ds:datastoreItem>
</file>

<file path=customXml/itemProps2.xml><?xml version="1.0" encoding="utf-8"?>
<ds:datastoreItem xmlns:ds="http://schemas.openxmlformats.org/officeDocument/2006/customXml" ds:itemID="{1BBF2BDA-F490-42E2-AAE3-00AB8A26A189}">
  <ds:schemaRefs>
    <ds:schemaRef ds:uri="http://schemas.microsoft.com/sharepoint/v3/contenttype/forms"/>
  </ds:schemaRefs>
</ds:datastoreItem>
</file>

<file path=customXml/itemProps20.xml><?xml version="1.0" encoding="utf-8"?>
<ds:datastoreItem xmlns:ds="http://schemas.openxmlformats.org/officeDocument/2006/customXml" ds:itemID="{3F86B366-2CAE-45D1-9A9A-8FD738F8811F}">
  <ds:schemaRefs/>
</ds:datastoreItem>
</file>

<file path=customXml/itemProps21.xml><?xml version="1.0" encoding="utf-8"?>
<ds:datastoreItem xmlns:ds="http://schemas.openxmlformats.org/officeDocument/2006/customXml" ds:itemID="{4B6B6BE5-E6D7-456F-8930-66B9F9B52093}">
  <ds:schemaRefs/>
</ds:datastoreItem>
</file>

<file path=customXml/itemProps22.xml><?xml version="1.0" encoding="utf-8"?>
<ds:datastoreItem xmlns:ds="http://schemas.openxmlformats.org/officeDocument/2006/customXml" ds:itemID="{E541921E-6C66-4786-9573-A87293071BA5}">
  <ds:schemaRefs/>
</ds:datastoreItem>
</file>

<file path=customXml/itemProps23.xml><?xml version="1.0" encoding="utf-8"?>
<ds:datastoreItem xmlns:ds="http://schemas.openxmlformats.org/officeDocument/2006/customXml" ds:itemID="{4E85A859-A27B-4899-9E42-B07A731CB485}">
  <ds:schemaRefs/>
</ds:datastoreItem>
</file>

<file path=customXml/itemProps24.xml><?xml version="1.0" encoding="utf-8"?>
<ds:datastoreItem xmlns:ds="http://schemas.openxmlformats.org/officeDocument/2006/customXml" ds:itemID="{8CA2210C-E4D9-4B9C-9C69-76A50FCB90A6}">
  <ds:schemaRefs/>
</ds:datastoreItem>
</file>

<file path=customXml/itemProps25.xml><?xml version="1.0" encoding="utf-8"?>
<ds:datastoreItem xmlns:ds="http://schemas.openxmlformats.org/officeDocument/2006/customXml" ds:itemID="{0B5E505F-718D-404D-BE2D-ABF027E90608}">
  <ds:schemaRefs/>
</ds:datastoreItem>
</file>

<file path=customXml/itemProps26.xml><?xml version="1.0" encoding="utf-8"?>
<ds:datastoreItem xmlns:ds="http://schemas.openxmlformats.org/officeDocument/2006/customXml" ds:itemID="{3C91CBE7-74C4-4D05-9629-28DD84FD897C}">
  <ds:schemaRefs/>
</ds:datastoreItem>
</file>

<file path=customXml/itemProps27.xml><?xml version="1.0" encoding="utf-8"?>
<ds:datastoreItem xmlns:ds="http://schemas.openxmlformats.org/officeDocument/2006/customXml" ds:itemID="{C23F1D79-FBCC-40CD-BDCA-5ACF5107C171}">
  <ds:schemaRefs/>
</ds:datastoreItem>
</file>

<file path=customXml/itemProps28.xml><?xml version="1.0" encoding="utf-8"?>
<ds:datastoreItem xmlns:ds="http://schemas.openxmlformats.org/officeDocument/2006/customXml" ds:itemID="{25BFBCEF-8668-4D9E-A3CF-D2512ABBBA7C}">
  <ds:schemaRefs/>
</ds:datastoreItem>
</file>

<file path=customXml/itemProps29.xml><?xml version="1.0" encoding="utf-8"?>
<ds:datastoreItem xmlns:ds="http://schemas.openxmlformats.org/officeDocument/2006/customXml" ds:itemID="{CA578205-E5FF-4677-A61A-65A99DBA94D5}">
  <ds:schemaRefs/>
</ds:datastoreItem>
</file>

<file path=customXml/itemProps3.xml><?xml version="1.0" encoding="utf-8"?>
<ds:datastoreItem xmlns:ds="http://schemas.openxmlformats.org/officeDocument/2006/customXml" ds:itemID="{CA104A4B-5CEE-4851-9FA8-A0BC76665A75}">
  <ds:schemaRefs>
    <ds:schemaRef ds:uri="496a1611-ff26-4045-8e27-4c6c2229ee66"/>
    <ds:schemaRef ds:uri="818fc4c9-9c1b-4e43-91f2-2ff91406d9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0.xml><?xml version="1.0" encoding="utf-8"?>
<ds:datastoreItem xmlns:ds="http://schemas.openxmlformats.org/officeDocument/2006/customXml" ds:itemID="{179FC9F2-8E37-4A8A-A80A-22D298DA9E09}">
  <ds:schemaRefs/>
</ds:datastoreItem>
</file>

<file path=customXml/itemProps31.xml><?xml version="1.0" encoding="utf-8"?>
<ds:datastoreItem xmlns:ds="http://schemas.openxmlformats.org/officeDocument/2006/customXml" ds:itemID="{29C8AEFD-C98D-4732-8511-86024A156621}">
  <ds:schemaRefs/>
</ds:datastoreItem>
</file>

<file path=customXml/itemProps32.xml><?xml version="1.0" encoding="utf-8"?>
<ds:datastoreItem xmlns:ds="http://schemas.openxmlformats.org/officeDocument/2006/customXml" ds:itemID="{F3B23E1F-E2E7-47B0-86BB-876F84844CF4}">
  <ds:schemaRefs/>
</ds:datastoreItem>
</file>

<file path=customXml/itemProps33.xml><?xml version="1.0" encoding="utf-8"?>
<ds:datastoreItem xmlns:ds="http://schemas.openxmlformats.org/officeDocument/2006/customXml" ds:itemID="{2DCA76D9-407D-463A-8CC5-4F40D83D74D4}">
  <ds:schemaRefs/>
</ds:datastoreItem>
</file>

<file path=customXml/itemProps34.xml><?xml version="1.0" encoding="utf-8"?>
<ds:datastoreItem xmlns:ds="http://schemas.openxmlformats.org/officeDocument/2006/customXml" ds:itemID="{0CA1C86E-F640-4ED5-9D4D-3132301BE4E6}">
  <ds:schemaRefs/>
</ds:datastoreItem>
</file>

<file path=customXml/itemProps35.xml><?xml version="1.0" encoding="utf-8"?>
<ds:datastoreItem xmlns:ds="http://schemas.openxmlformats.org/officeDocument/2006/customXml" ds:itemID="{F03AD5DE-18F9-4A67-9EED-0D707B5BFE5E}">
  <ds:schemaRefs/>
</ds:datastoreItem>
</file>

<file path=customXml/itemProps4.xml><?xml version="1.0" encoding="utf-8"?>
<ds:datastoreItem xmlns:ds="http://schemas.openxmlformats.org/officeDocument/2006/customXml" ds:itemID="{92898F3F-53A7-4988-9E72-93136B6A0A29}">
  <ds:schemaRefs/>
</ds:datastoreItem>
</file>

<file path=customXml/itemProps5.xml><?xml version="1.0" encoding="utf-8"?>
<ds:datastoreItem xmlns:ds="http://schemas.openxmlformats.org/officeDocument/2006/customXml" ds:itemID="{02720A01-05ED-468B-9CB8-5F199C78A797}">
  <ds:schemaRef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818fc4c9-9c1b-4e43-91f2-2ff91406d917"/>
    <ds:schemaRef ds:uri="http://schemas.openxmlformats.org/package/2006/metadata/core-properties"/>
    <ds:schemaRef ds:uri="496a1611-ff26-4045-8e27-4c6c2229ee66"/>
    <ds:schemaRef ds:uri="http://schemas.microsoft.com/office/2006/metadata/properties"/>
    <ds:schemaRef ds:uri="http://purl.org/dc/elements/1.1/"/>
  </ds:schemaRefs>
</ds:datastoreItem>
</file>

<file path=customXml/itemProps6.xml><?xml version="1.0" encoding="utf-8"?>
<ds:datastoreItem xmlns:ds="http://schemas.openxmlformats.org/officeDocument/2006/customXml" ds:itemID="{FBE3AB83-80EB-4E68-99C2-95DFD2724005}">
  <ds:schemaRefs/>
</ds:datastoreItem>
</file>

<file path=customXml/itemProps7.xml><?xml version="1.0" encoding="utf-8"?>
<ds:datastoreItem xmlns:ds="http://schemas.openxmlformats.org/officeDocument/2006/customXml" ds:itemID="{CD7259F3-545A-4613-8DDA-8CDD2DE8070E}">
  <ds:schemaRefs/>
</ds:datastoreItem>
</file>

<file path=customXml/itemProps8.xml><?xml version="1.0" encoding="utf-8"?>
<ds:datastoreItem xmlns:ds="http://schemas.openxmlformats.org/officeDocument/2006/customXml" ds:itemID="{8B2C2775-9AC7-4E8B-B0DA-41AAD43A75F5}">
  <ds:schemaRefs/>
</ds:datastoreItem>
</file>

<file path=customXml/itemProps9.xml><?xml version="1.0" encoding="utf-8"?>
<ds:datastoreItem xmlns:ds="http://schemas.openxmlformats.org/officeDocument/2006/customXml" ds:itemID="{2C14ADE0-30F7-451E-8E33-C80E3AD568A9}">
  <ds:schemaRefs/>
</ds:datastoreItem>
</file>

<file path=docProps/app.xml><?xml version="1.0" encoding="utf-8"?>
<Properties xmlns="http://schemas.openxmlformats.org/officeDocument/2006/extended-properties" xmlns:vt="http://schemas.openxmlformats.org/officeDocument/2006/docPropsVTypes">
  <Template>Sweco template</Template>
  <TotalTime>1177</TotalTime>
  <Words>1580</Words>
  <Application>Microsoft Office PowerPoint</Application>
  <PresentationFormat>Bredbild</PresentationFormat>
  <Paragraphs>184</Paragraphs>
  <Slides>13</Slides>
  <Notes>13</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13</vt:i4>
      </vt:variant>
    </vt:vector>
  </HeadingPairs>
  <TitlesOfParts>
    <vt:vector size="19" baseType="lpstr">
      <vt:lpstr>Sweco Sans</vt:lpstr>
      <vt:lpstr>Arial</vt:lpstr>
      <vt:lpstr>Georgia</vt:lpstr>
      <vt:lpstr>-apple-system</vt:lpstr>
      <vt:lpstr>Futura MdCn BT</vt:lpstr>
      <vt:lpstr>Blank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Sjödin, Adam</cp:lastModifiedBy>
  <cp:revision>1</cp:revision>
  <dcterms:created xsi:type="dcterms:W3CDTF">2024-05-17T08:55:43Z</dcterms:created>
  <dcterms:modified xsi:type="dcterms:W3CDTF">2025-09-12T12:13:49Z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3f08ec5-d6d9-4227-8387-ccbfcb3632c4_Enabled">
    <vt:lpwstr>true</vt:lpwstr>
  </property>
  <property fmtid="{D5CDD505-2E9C-101B-9397-08002B2CF9AE}" pid="4" name="MSIP_Label_43f08ec5-d6d9-4227-8387-ccbfcb3632c4_SetDate">
    <vt:lpwstr>2023-06-09T07:18:59Z</vt:lpwstr>
  </property>
  <property fmtid="{D5CDD505-2E9C-101B-9397-08002B2CF9AE}" pid="5" name="MSIP_Label_43f08ec5-d6d9-4227-8387-ccbfcb3632c4_Method">
    <vt:lpwstr>Standard</vt:lpwstr>
  </property>
  <property fmtid="{D5CDD505-2E9C-101B-9397-08002B2CF9AE}" pid="6" name="MSIP_Label_43f08ec5-d6d9-4227-8387-ccbfcb3632c4_Name">
    <vt:lpwstr>Sweco Restricted</vt:lpwstr>
  </property>
  <property fmtid="{D5CDD505-2E9C-101B-9397-08002B2CF9AE}" pid="7" name="MSIP_Label_43f08ec5-d6d9-4227-8387-ccbfcb3632c4_SiteId">
    <vt:lpwstr>b7872ef0-9a00-4c18-8a4a-c7d25c778a9e</vt:lpwstr>
  </property>
  <property fmtid="{D5CDD505-2E9C-101B-9397-08002B2CF9AE}" pid="8" name="MSIP_Label_43f08ec5-d6d9-4227-8387-ccbfcb3632c4_ActionId">
    <vt:lpwstr>35149192-0473-4294-95eb-1497cbe63722</vt:lpwstr>
  </property>
  <property fmtid="{D5CDD505-2E9C-101B-9397-08002B2CF9AE}" pid="9" name="MSIP_Label_43f08ec5-d6d9-4227-8387-ccbfcb3632c4_ContentBits">
    <vt:lpwstr>0</vt:lpwstr>
  </property>
  <property fmtid="{D5CDD505-2E9C-101B-9397-08002B2CF9AE}" pid="10" name="TemplafyTimeStamp">
    <vt:lpwstr>2024-02-12T08:27:19</vt:lpwstr>
  </property>
  <property fmtid="{D5CDD505-2E9C-101B-9397-08002B2CF9AE}" pid="11" name="TemplafyTenantId">
    <vt:lpwstr>sweco</vt:lpwstr>
  </property>
  <property fmtid="{D5CDD505-2E9C-101B-9397-08002B2CF9AE}" pid="12" name="TemplafyTemplateId">
    <vt:lpwstr>844109138495275034</vt:lpwstr>
  </property>
  <property fmtid="{D5CDD505-2E9C-101B-9397-08002B2CF9AE}" pid="13" name="TemplafyUserProfileId">
    <vt:lpwstr>637994322925574537</vt:lpwstr>
  </property>
  <property fmtid="{D5CDD505-2E9C-101B-9397-08002B2CF9AE}" pid="14" name="TemplafyLanguageCode">
    <vt:lpwstr>sv-SE</vt:lpwstr>
  </property>
  <property fmtid="{D5CDD505-2E9C-101B-9397-08002B2CF9AE}" pid="15" name="TemplafyFromBlank">
    <vt:bool>true</vt:bool>
  </property>
  <property fmtid="{D5CDD505-2E9C-101B-9397-08002B2CF9AE}" pid="16" name="ContentTypeId">
    <vt:lpwstr>0x0101003EA0EE72D6802C46B7EC31CB896CF900</vt:lpwstr>
  </property>
  <property fmtid="{D5CDD505-2E9C-101B-9397-08002B2CF9AE}" pid="17" name="MediaServiceImageTags">
    <vt:lpwstr/>
  </property>
</Properties>
</file>